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7" r:id="rId2"/>
    <p:sldId id="288" r:id="rId3"/>
    <p:sldId id="260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4" r:id="rId28"/>
    <p:sldId id="285" r:id="rId29"/>
    <p:sldId id="286" r:id="rId30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 varScale="1">
        <p:scale>
          <a:sx n="83" d="100"/>
          <a:sy n="83" d="100"/>
        </p:scale>
        <p:origin x="1454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6BC28-814B-45BE-86F8-3F5896C80BDF}" type="datetimeFigureOut">
              <a:rPr lang="vi-VN" smtClean="0"/>
              <a:t>16/01/2022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6ED38-A4A9-4C4A-AFCD-CC6B6424AA6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5805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6BC28-814B-45BE-86F8-3F5896C80BDF}" type="datetimeFigureOut">
              <a:rPr lang="vi-VN" smtClean="0"/>
              <a:t>16/01/2022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6ED38-A4A9-4C4A-AFCD-CC6B6424AA6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23401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6BC28-814B-45BE-86F8-3F5896C80BDF}" type="datetimeFigureOut">
              <a:rPr lang="vi-VN" smtClean="0"/>
              <a:t>16/01/2022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6ED38-A4A9-4C4A-AFCD-CC6B6424AA6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41588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6BC28-814B-45BE-86F8-3F5896C80BDF}" type="datetimeFigureOut">
              <a:rPr lang="vi-VN" smtClean="0"/>
              <a:t>16/01/2022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6ED38-A4A9-4C4A-AFCD-CC6B6424AA6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79150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6BC28-814B-45BE-86F8-3F5896C80BDF}" type="datetimeFigureOut">
              <a:rPr lang="vi-VN" smtClean="0"/>
              <a:t>16/01/2022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6ED38-A4A9-4C4A-AFCD-CC6B6424AA6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07250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6BC28-814B-45BE-86F8-3F5896C80BDF}" type="datetimeFigureOut">
              <a:rPr lang="vi-VN" smtClean="0"/>
              <a:t>16/01/2022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6ED38-A4A9-4C4A-AFCD-CC6B6424AA6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37269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6BC28-814B-45BE-86F8-3F5896C80BDF}" type="datetimeFigureOut">
              <a:rPr lang="vi-VN" smtClean="0"/>
              <a:t>16/01/2022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6ED38-A4A9-4C4A-AFCD-CC6B6424AA6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14898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6BC28-814B-45BE-86F8-3F5896C80BDF}" type="datetimeFigureOut">
              <a:rPr lang="vi-VN" smtClean="0"/>
              <a:t>16/01/2022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6ED38-A4A9-4C4A-AFCD-CC6B6424AA6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63985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6BC28-814B-45BE-86F8-3F5896C80BDF}" type="datetimeFigureOut">
              <a:rPr lang="vi-VN" smtClean="0"/>
              <a:t>16/01/2022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6ED38-A4A9-4C4A-AFCD-CC6B6424AA6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2986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6BC28-814B-45BE-86F8-3F5896C80BDF}" type="datetimeFigureOut">
              <a:rPr lang="vi-VN" smtClean="0"/>
              <a:t>16/01/2022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6ED38-A4A9-4C4A-AFCD-CC6B6424AA6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95628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6BC28-814B-45BE-86F8-3F5896C80BDF}" type="datetimeFigureOut">
              <a:rPr lang="vi-VN" smtClean="0"/>
              <a:t>16/01/2022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6ED38-A4A9-4C4A-AFCD-CC6B6424AA6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72920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46BC28-814B-45BE-86F8-3F5896C80BDF}" type="datetimeFigureOut">
              <a:rPr lang="vi-VN" smtClean="0"/>
              <a:t>16/01/2022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66ED38-A4A9-4C4A-AFCD-CC6B6424AA6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31495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9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9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099817" y="1052736"/>
            <a:ext cx="7369393" cy="4145068"/>
          </a:xfrm>
          <a:prstGeom prst="rect">
            <a:avLst/>
          </a:prstGeom>
          <a:noFill/>
        </p:spPr>
        <p:txBody>
          <a:bodyPr lIns="56924" tIns="28462" rIns="56924" bIns="28462">
            <a:prstTxWarp prst="textInflate">
              <a:avLst/>
            </a:prstTxWarp>
            <a:spAutoFit/>
          </a:bodyPr>
          <a:lstStyle/>
          <a:p>
            <a:pPr algn="ctr" defTabSz="56921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362" b="1" dirty="0">
                <a:ln w="9525">
                  <a:solidFill>
                    <a:srgbClr val="FFFFFF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rgbClr val="808DA0">
                      <a:lumMod val="60000"/>
                      <a:lumOff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CHÀO MỪNG CÁC CON </a:t>
            </a:r>
          </a:p>
          <a:p>
            <a:pPr algn="ctr" defTabSz="56921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362" b="1" dirty="0">
                <a:ln w="9525">
                  <a:solidFill>
                    <a:srgbClr val="FFFFFF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rgbClr val="808DA0">
                      <a:lumMod val="60000"/>
                      <a:lumOff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ĐẾN VỚI LỚP HỌC</a:t>
            </a:r>
          </a:p>
          <a:p>
            <a:pPr algn="ctr" defTabSz="56921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362" b="1" dirty="0">
                <a:ln w="9525">
                  <a:solidFill>
                    <a:srgbClr val="FFFFFF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rgbClr val="808DA0">
                      <a:lumMod val="60000"/>
                      <a:lumOff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Trực tuyến</a:t>
            </a:r>
          </a:p>
        </p:txBody>
      </p:sp>
    </p:spTree>
    <p:extLst>
      <p:ext uri="{BB962C8B-B14F-4D97-AF65-F5344CB8AC3E}">
        <p14:creationId xmlns:p14="http://schemas.microsoft.com/office/powerpoint/2010/main" val="3158212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Rectangle 4"/>
          <p:cNvSpPr/>
          <p:nvPr/>
        </p:nvSpPr>
        <p:spPr>
          <a:xfrm>
            <a:off x="-27353" y="332656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latin typeface="HP001 4 hàng" pitchFamily="34" charset="-93"/>
              </a:rPr>
              <a:t>* </a:t>
            </a:r>
            <a:r>
              <a:rPr lang="en-US" sz="3600" b="1" dirty="0" err="1">
                <a:latin typeface="HP001 4 hàng" pitchFamily="34" charset="-93"/>
              </a:rPr>
              <a:t>Hoạt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động</a:t>
            </a:r>
            <a:r>
              <a:rPr lang="en-US" sz="3600" b="1" dirty="0">
                <a:latin typeface="HP001 4 hàng" pitchFamily="34" charset="-93"/>
              </a:rPr>
              <a:t> 1: </a:t>
            </a:r>
            <a:r>
              <a:rPr lang="en-US" sz="3600" b="1" dirty="0" err="1">
                <a:latin typeface="HP001 4 hàng" pitchFamily="34" charset="-93"/>
              </a:rPr>
              <a:t>Tìm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hiểu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truyện</a:t>
            </a:r>
            <a:r>
              <a:rPr lang="en-US" sz="3600" b="1" dirty="0">
                <a:latin typeface="HP001 4 hàng" pitchFamily="34" charset="-93"/>
              </a:rPr>
              <a:t> “ </a:t>
            </a:r>
            <a:r>
              <a:rPr lang="en-US" sz="3600" b="1" dirty="0" err="1">
                <a:latin typeface="HP001 4 hàng" pitchFamily="34" charset="-93"/>
              </a:rPr>
              <a:t>Cây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đa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làng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em</a:t>
            </a:r>
            <a:r>
              <a:rPr lang="en-US" sz="3600" b="1" dirty="0">
                <a:latin typeface="HP001 4 hàng" pitchFamily="34" charset="-93"/>
              </a:rPr>
              <a:t>”</a:t>
            </a:r>
            <a:endParaRPr lang="vi-VN" sz="3600" b="1" dirty="0">
              <a:latin typeface="HP001 4 hàng" pitchFamily="34" charset="-93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68590"/>
            <a:ext cx="9144000" cy="5389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3774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060" y="0"/>
            <a:ext cx="9144000" cy="6858000"/>
          </a:xfrm>
        </p:spPr>
      </p:pic>
      <p:sp>
        <p:nvSpPr>
          <p:cNvPr id="9" name="Rectangle 8"/>
          <p:cNvSpPr/>
          <p:nvPr/>
        </p:nvSpPr>
        <p:spPr>
          <a:xfrm>
            <a:off x="-4401" y="188640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latin typeface="HP001 4 hàng" pitchFamily="34" charset="-93"/>
              </a:rPr>
              <a:t>*</a:t>
            </a:r>
            <a:r>
              <a:rPr lang="en-US" sz="3600" b="1" dirty="0" err="1">
                <a:latin typeface="HP001 4 hàng" pitchFamily="34" charset="-93"/>
              </a:rPr>
              <a:t>Hoạt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động</a:t>
            </a:r>
            <a:r>
              <a:rPr lang="en-US" sz="3600" b="1" dirty="0">
                <a:latin typeface="HP001 4 hàng" pitchFamily="34" charset="-93"/>
              </a:rPr>
              <a:t> 2: </a:t>
            </a:r>
            <a:r>
              <a:rPr lang="en-US" sz="3600" b="1" dirty="0" err="1">
                <a:latin typeface="HP001 4 hàng" pitchFamily="34" charset="-93"/>
              </a:rPr>
              <a:t>Bày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tỏ</a:t>
            </a:r>
            <a:r>
              <a:rPr lang="en-US" sz="3600" b="1" dirty="0">
                <a:latin typeface="HP001 4 hàng" pitchFamily="34" charset="-93"/>
              </a:rPr>
              <a:t> ý </a:t>
            </a:r>
            <a:r>
              <a:rPr lang="en-US" sz="3600" b="1" dirty="0" err="1">
                <a:latin typeface="HP001 4 hàng" pitchFamily="34" charset="-93"/>
              </a:rPr>
              <a:t>kiến</a:t>
            </a:r>
            <a:endParaRPr lang="vi-VN" sz="3600" b="1" dirty="0">
              <a:latin typeface="HP001 4 hàng" pitchFamily="34" charset="-93"/>
            </a:endParaRPr>
          </a:p>
          <a:p>
            <a:r>
              <a:rPr lang="en-US" sz="3600" b="1" dirty="0" err="1">
                <a:solidFill>
                  <a:srgbClr val="00B0F0"/>
                </a:solidFill>
                <a:latin typeface="HP001 4 hàng" pitchFamily="34" charset="-93"/>
              </a:rPr>
              <a:t>Bài</a:t>
            </a:r>
            <a:r>
              <a:rPr lang="en-US" sz="3600" b="1" dirty="0">
                <a:solidFill>
                  <a:srgbClr val="00B0F0"/>
                </a:solidFill>
                <a:latin typeface="HP001 4 hàng" pitchFamily="34" charset="-93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HP001 4 hàng" pitchFamily="34" charset="-93"/>
              </a:rPr>
              <a:t>tập</a:t>
            </a:r>
            <a:r>
              <a:rPr lang="en-US" sz="3600" b="1" dirty="0">
                <a:solidFill>
                  <a:srgbClr val="00B0F0"/>
                </a:solidFill>
                <a:latin typeface="HP001 4 hàng" pitchFamily="34" charset="-93"/>
              </a:rPr>
              <a:t> </a:t>
            </a:r>
            <a:r>
              <a:rPr lang="en-US" sz="3600" b="1" dirty="0" smtClean="0">
                <a:solidFill>
                  <a:srgbClr val="00B0F0"/>
                </a:solidFill>
                <a:latin typeface="HP001 4 hàng" pitchFamily="34" charset="-93"/>
              </a:rPr>
              <a:t>1:Theo </a:t>
            </a:r>
            <a:r>
              <a:rPr lang="en-US" sz="3600" b="1" dirty="0" err="1" smtClean="0">
                <a:solidFill>
                  <a:srgbClr val="00B0F0"/>
                </a:solidFill>
                <a:latin typeface="HP001 4 hàng" pitchFamily="34" charset="-93"/>
              </a:rPr>
              <a:t>em</a:t>
            </a:r>
            <a:r>
              <a:rPr lang="en-US" sz="3600" b="1" dirty="0" smtClean="0">
                <a:solidFill>
                  <a:srgbClr val="00B0F0"/>
                </a:solidFill>
                <a:latin typeface="HP001 4 hàng" pitchFamily="34" charset="-93"/>
              </a:rPr>
              <a:t>, </a:t>
            </a:r>
            <a:r>
              <a:rPr lang="en-US" sz="3600" b="1" dirty="0" err="1" smtClean="0">
                <a:solidFill>
                  <a:srgbClr val="00B0F0"/>
                </a:solidFill>
                <a:latin typeface="HP001 4 hàng" pitchFamily="34" charset="-93"/>
              </a:rPr>
              <a:t>trường</a:t>
            </a:r>
            <a:r>
              <a:rPr lang="en-US" sz="3600" b="1" dirty="0" smtClean="0">
                <a:solidFill>
                  <a:srgbClr val="00B0F0"/>
                </a:solidFill>
                <a:latin typeface="HP001 4 hàng" pitchFamily="34" charset="-93"/>
              </a:rPr>
              <a:t> </a:t>
            </a:r>
            <a:r>
              <a:rPr lang="en-US" sz="3600" b="1" dirty="0" err="1" smtClean="0">
                <a:solidFill>
                  <a:srgbClr val="00B0F0"/>
                </a:solidFill>
                <a:latin typeface="HP001 4 hàng" pitchFamily="34" charset="-93"/>
              </a:rPr>
              <a:t>hợp</a:t>
            </a:r>
            <a:r>
              <a:rPr lang="en-US" sz="3600" b="1" dirty="0" smtClean="0">
                <a:solidFill>
                  <a:srgbClr val="00B0F0"/>
                </a:solidFill>
                <a:latin typeface="HP001 4 hàng" pitchFamily="34" charset="-93"/>
              </a:rPr>
              <a:t> </a:t>
            </a:r>
            <a:r>
              <a:rPr lang="en-US" sz="3600" b="1" dirty="0" err="1" smtClean="0">
                <a:solidFill>
                  <a:srgbClr val="00B0F0"/>
                </a:solidFill>
                <a:latin typeface="HP001 4 hàng" pitchFamily="34" charset="-93"/>
              </a:rPr>
              <a:t>nào</a:t>
            </a:r>
            <a:r>
              <a:rPr lang="en-US" sz="3600" b="1" dirty="0" smtClean="0">
                <a:solidFill>
                  <a:srgbClr val="00B0F0"/>
                </a:solidFill>
                <a:latin typeface="HP001 4 hàng" pitchFamily="34" charset="-93"/>
              </a:rPr>
              <a:t> </a:t>
            </a:r>
            <a:r>
              <a:rPr lang="en-US" sz="3600" b="1" dirty="0" err="1" smtClean="0">
                <a:solidFill>
                  <a:srgbClr val="00B0F0"/>
                </a:solidFill>
                <a:latin typeface="HP001 4 hàng" pitchFamily="34" charset="-93"/>
              </a:rPr>
              <a:t>dưới</a:t>
            </a:r>
            <a:r>
              <a:rPr lang="en-US" sz="3600" b="1" dirty="0" smtClean="0">
                <a:solidFill>
                  <a:srgbClr val="00B0F0"/>
                </a:solidFill>
                <a:latin typeface="HP001 4 hàng" pitchFamily="34" charset="-93"/>
              </a:rPr>
              <a:t> </a:t>
            </a:r>
            <a:r>
              <a:rPr lang="en-US" sz="3600" b="1" dirty="0" err="1" smtClean="0">
                <a:solidFill>
                  <a:srgbClr val="00B0F0"/>
                </a:solidFill>
                <a:latin typeface="HP001 4 hàng" pitchFamily="34" charset="-93"/>
              </a:rPr>
              <a:t>đây</a:t>
            </a:r>
            <a:r>
              <a:rPr lang="en-US" sz="3600" b="1" dirty="0" smtClean="0">
                <a:solidFill>
                  <a:srgbClr val="00B0F0"/>
                </a:solidFill>
                <a:latin typeface="HP001 4 hàng" pitchFamily="34" charset="-93"/>
              </a:rPr>
              <a:t> </a:t>
            </a:r>
            <a:r>
              <a:rPr lang="en-US" sz="3600" b="1" dirty="0" err="1" smtClean="0">
                <a:solidFill>
                  <a:srgbClr val="00B0F0"/>
                </a:solidFill>
                <a:latin typeface="HP001 4 hàng" pitchFamily="34" charset="-93"/>
              </a:rPr>
              <a:t>thể</a:t>
            </a:r>
            <a:r>
              <a:rPr lang="en-US" sz="3600" b="1" dirty="0" smtClean="0">
                <a:solidFill>
                  <a:srgbClr val="00B0F0"/>
                </a:solidFill>
                <a:latin typeface="HP001 4 hàng" pitchFamily="34" charset="-93"/>
              </a:rPr>
              <a:t> </a:t>
            </a:r>
            <a:r>
              <a:rPr lang="en-US" sz="3600" b="1" dirty="0" err="1" smtClean="0">
                <a:solidFill>
                  <a:srgbClr val="00B0F0"/>
                </a:solidFill>
                <a:latin typeface="HP001 4 hàng" pitchFamily="34" charset="-93"/>
              </a:rPr>
              <a:t>hiện</a:t>
            </a:r>
            <a:r>
              <a:rPr lang="en-US" sz="3600" b="1" dirty="0" smtClean="0">
                <a:solidFill>
                  <a:srgbClr val="00B0F0"/>
                </a:solidFill>
                <a:latin typeface="HP001 4 hàng" pitchFamily="34" charset="-93"/>
              </a:rPr>
              <a:t> </a:t>
            </a:r>
            <a:r>
              <a:rPr lang="en-US" sz="3600" b="1" dirty="0" err="1" smtClean="0">
                <a:solidFill>
                  <a:srgbClr val="00B0F0"/>
                </a:solidFill>
                <a:latin typeface="HP001 4 hàng" pitchFamily="34" charset="-93"/>
              </a:rPr>
              <a:t>tình</a:t>
            </a:r>
            <a:r>
              <a:rPr lang="en-US" sz="3600" b="1" dirty="0" smtClean="0">
                <a:solidFill>
                  <a:srgbClr val="00B0F0"/>
                </a:solidFill>
                <a:latin typeface="HP001 4 hàng" pitchFamily="34" charset="-93"/>
              </a:rPr>
              <a:t> </a:t>
            </a:r>
            <a:r>
              <a:rPr lang="en-US" sz="3600" b="1" dirty="0" err="1" smtClean="0">
                <a:solidFill>
                  <a:srgbClr val="00B0F0"/>
                </a:solidFill>
                <a:latin typeface="HP001 4 hàng" pitchFamily="34" charset="-93"/>
              </a:rPr>
              <a:t>yêu</a:t>
            </a:r>
            <a:r>
              <a:rPr lang="en-US" sz="3600" b="1" dirty="0" smtClean="0">
                <a:solidFill>
                  <a:srgbClr val="00B0F0"/>
                </a:solidFill>
                <a:latin typeface="HP001 4 hàng" pitchFamily="34" charset="-93"/>
              </a:rPr>
              <a:t> </a:t>
            </a:r>
            <a:r>
              <a:rPr lang="en-US" sz="3600" b="1" dirty="0" err="1" smtClean="0">
                <a:solidFill>
                  <a:srgbClr val="00B0F0"/>
                </a:solidFill>
                <a:latin typeface="HP001 4 hàng" pitchFamily="34" charset="-93"/>
              </a:rPr>
              <a:t>quê</a:t>
            </a:r>
            <a:r>
              <a:rPr lang="en-US" sz="3600" b="1" dirty="0" smtClean="0">
                <a:solidFill>
                  <a:srgbClr val="00B0F0"/>
                </a:solidFill>
                <a:latin typeface="HP001 4 hàng" pitchFamily="34" charset="-93"/>
              </a:rPr>
              <a:t> </a:t>
            </a:r>
            <a:r>
              <a:rPr lang="en-US" sz="3600" b="1" dirty="0" err="1" smtClean="0">
                <a:solidFill>
                  <a:srgbClr val="00B0F0"/>
                </a:solidFill>
                <a:latin typeface="HP001 4 hàng" pitchFamily="34" charset="-93"/>
              </a:rPr>
              <a:t>hương</a:t>
            </a:r>
            <a:r>
              <a:rPr lang="en-US" sz="3600" b="1" dirty="0" smtClean="0">
                <a:solidFill>
                  <a:srgbClr val="00B0F0"/>
                </a:solidFill>
                <a:latin typeface="HP001 4 hàng" pitchFamily="34" charset="-93"/>
              </a:rPr>
              <a:t>:</a:t>
            </a:r>
          </a:p>
          <a:p>
            <a:endParaRPr lang="vi-VN" sz="3600" b="1" dirty="0">
              <a:latin typeface="HP001 4 hàng" pitchFamily="34" charset="-93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1988841"/>
            <a:ext cx="9144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latin typeface="HP001 4 hàng" pitchFamily="34" charset="-93"/>
              </a:rPr>
              <a:t>a</a:t>
            </a:r>
            <a:r>
              <a:rPr lang="en-US" sz="3200" b="1" dirty="0">
                <a:latin typeface="HP001 4 hàng" pitchFamily="34" charset="-93"/>
              </a:rPr>
              <a:t>. </a:t>
            </a:r>
            <a:r>
              <a:rPr lang="en-US" sz="3200" b="1" dirty="0" err="1">
                <a:latin typeface="HP001 4 hàng" pitchFamily="34" charset="-93"/>
              </a:rPr>
              <a:t>Nhớ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về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quê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hương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mỗi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khi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đi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xa</a:t>
            </a:r>
            <a:r>
              <a:rPr lang="en-US" sz="3200" b="1" dirty="0">
                <a:latin typeface="HP001 4 hàng" pitchFamily="34" charset="-93"/>
              </a:rPr>
              <a:t>.</a:t>
            </a:r>
            <a:endParaRPr lang="vi-VN" sz="3200" b="1" dirty="0">
              <a:latin typeface="HP001 4 hàng" pitchFamily="34" charset="-93"/>
            </a:endParaRPr>
          </a:p>
          <a:p>
            <a:r>
              <a:rPr lang="en-US" sz="3200" b="1" dirty="0" smtClean="0">
                <a:latin typeface="HP001 4 hàng" pitchFamily="34" charset="-93"/>
              </a:rPr>
              <a:t>b</a:t>
            </a:r>
            <a:r>
              <a:rPr lang="en-US" sz="3200" b="1" dirty="0">
                <a:latin typeface="HP001 4 hàng" pitchFamily="34" charset="-93"/>
              </a:rPr>
              <a:t>. </a:t>
            </a:r>
            <a:r>
              <a:rPr lang="en-US" sz="3200" b="1" dirty="0" err="1">
                <a:latin typeface="HP001 4 hàng" pitchFamily="34" charset="-93"/>
              </a:rPr>
              <a:t>Tham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gia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hoạt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động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tuyên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truyền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phòng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chống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các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tệ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nạn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xã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hội</a:t>
            </a:r>
            <a:r>
              <a:rPr lang="en-US" sz="3200" b="1" dirty="0">
                <a:latin typeface="HP001 4 hàng" pitchFamily="34" charset="-93"/>
              </a:rPr>
              <a:t> ở </a:t>
            </a:r>
            <a:r>
              <a:rPr lang="en-US" sz="3200" b="1" dirty="0" err="1">
                <a:latin typeface="HP001 4 hàng" pitchFamily="34" charset="-93"/>
              </a:rPr>
              <a:t>địa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 smtClean="0">
                <a:latin typeface="HP001 4 hàng" pitchFamily="34" charset="-93"/>
              </a:rPr>
              <a:t>phương</a:t>
            </a:r>
            <a:r>
              <a:rPr lang="en-US" sz="3200" b="1" dirty="0" smtClean="0">
                <a:latin typeface="HP001 4 hàng" pitchFamily="34" charset="-93"/>
              </a:rPr>
              <a:t>.</a:t>
            </a:r>
            <a:endParaRPr lang="en-US" sz="3200" b="1" dirty="0">
              <a:latin typeface="HP001 4 hàng" pitchFamily="34" charset="-93"/>
            </a:endParaRPr>
          </a:p>
          <a:p>
            <a:r>
              <a:rPr lang="en-US" sz="3200" b="1" dirty="0" smtClean="0">
                <a:latin typeface="HP001 4 hàng" pitchFamily="34" charset="-93"/>
              </a:rPr>
              <a:t>c</a:t>
            </a:r>
            <a:r>
              <a:rPr lang="en-US" sz="3200" b="1" dirty="0">
                <a:latin typeface="HP001 4 hàng" pitchFamily="34" charset="-93"/>
              </a:rPr>
              <a:t>. </a:t>
            </a:r>
            <a:r>
              <a:rPr lang="en-US" sz="3200" b="1" dirty="0" err="1">
                <a:latin typeface="HP001 4 hàng" pitchFamily="34" charset="-93"/>
              </a:rPr>
              <a:t>Giữ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gìn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và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phát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huy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truyền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thống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tốt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đẹp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của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quê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hương</a:t>
            </a:r>
            <a:r>
              <a:rPr lang="en-US" sz="3200" b="1" dirty="0">
                <a:latin typeface="HP001 4 hàng" pitchFamily="34" charset="-93"/>
              </a:rPr>
              <a:t>.</a:t>
            </a:r>
            <a:endParaRPr lang="vi-VN" sz="3200" b="1" dirty="0">
              <a:latin typeface="HP001 4 hàng" pitchFamily="34" charset="-93"/>
            </a:endParaRPr>
          </a:p>
          <a:p>
            <a:r>
              <a:rPr lang="en-US" sz="3200" b="1" dirty="0" smtClean="0">
                <a:latin typeface="HP001 4 hàng" pitchFamily="34" charset="-93"/>
              </a:rPr>
              <a:t>d</a:t>
            </a:r>
            <a:r>
              <a:rPr lang="en-US" sz="3200" b="1" dirty="0">
                <a:latin typeface="HP001 4 hàng" pitchFamily="34" charset="-93"/>
              </a:rPr>
              <a:t>.  </a:t>
            </a:r>
            <a:r>
              <a:rPr lang="en-US" sz="3200" b="1" dirty="0" err="1">
                <a:latin typeface="HP001 4 hàng" pitchFamily="34" charset="-93"/>
              </a:rPr>
              <a:t>Quyên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góp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tiền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của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để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tu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bổ</a:t>
            </a:r>
            <a:r>
              <a:rPr lang="en-US" sz="3200" b="1" dirty="0">
                <a:latin typeface="HP001 4 hàng" pitchFamily="34" charset="-93"/>
              </a:rPr>
              <a:t> di </a:t>
            </a:r>
            <a:r>
              <a:rPr lang="en-US" sz="3200" b="1" dirty="0" err="1">
                <a:latin typeface="HP001 4 hàng" pitchFamily="34" charset="-93"/>
              </a:rPr>
              <a:t>tích</a:t>
            </a:r>
            <a:r>
              <a:rPr lang="en-US" sz="3200" b="1" dirty="0">
                <a:latin typeface="HP001 4 hàng" pitchFamily="34" charset="-93"/>
              </a:rPr>
              <a:t>, </a:t>
            </a:r>
            <a:r>
              <a:rPr lang="en-US" sz="3200" b="1" dirty="0" err="1">
                <a:latin typeface="HP001 4 hàng" pitchFamily="34" charset="-93"/>
              </a:rPr>
              <a:t>xây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dựng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các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công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trình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công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cộng</a:t>
            </a:r>
            <a:r>
              <a:rPr lang="en-US" sz="3200" b="1" dirty="0">
                <a:latin typeface="HP001 4 hàng" pitchFamily="34" charset="-93"/>
              </a:rPr>
              <a:t> ở </a:t>
            </a:r>
            <a:r>
              <a:rPr lang="en-US" sz="3200" b="1" dirty="0" err="1">
                <a:latin typeface="HP001 4 hàng" pitchFamily="34" charset="-93"/>
              </a:rPr>
              <a:t>quê</a:t>
            </a:r>
            <a:r>
              <a:rPr lang="en-US" sz="3200" b="1" dirty="0" smtClean="0">
                <a:latin typeface="HP001 4 hàng" pitchFamily="34" charset="-93"/>
              </a:rPr>
              <a:t>.</a:t>
            </a:r>
          </a:p>
          <a:p>
            <a:r>
              <a:rPr lang="en-US" sz="3200" b="1" dirty="0" smtClean="0">
                <a:latin typeface="HP001 4 hàng" pitchFamily="34" charset="-93"/>
              </a:rPr>
              <a:t>đ. </a:t>
            </a:r>
            <a:r>
              <a:rPr lang="en-US" sz="3200" b="1" dirty="0" err="1" smtClean="0">
                <a:latin typeface="HP001 4 hàng" pitchFamily="34" charset="-93"/>
              </a:rPr>
              <a:t>Không</a:t>
            </a:r>
            <a:r>
              <a:rPr lang="en-US" sz="3200" b="1" dirty="0" smtClean="0">
                <a:latin typeface="HP001 4 hàng" pitchFamily="34" charset="-93"/>
              </a:rPr>
              <a:t> </a:t>
            </a:r>
            <a:r>
              <a:rPr lang="en-US" sz="3200" b="1" dirty="0" err="1" smtClean="0">
                <a:latin typeface="HP001 4 hàng" pitchFamily="34" charset="-93"/>
              </a:rPr>
              <a:t>thích</a:t>
            </a:r>
            <a:r>
              <a:rPr lang="en-US" sz="3200" b="1" dirty="0" smtClean="0">
                <a:latin typeface="HP001 4 hàng" pitchFamily="34" charset="-93"/>
              </a:rPr>
              <a:t> </a:t>
            </a:r>
            <a:r>
              <a:rPr lang="en-US" sz="3200" b="1" dirty="0" err="1" smtClean="0">
                <a:latin typeface="HP001 4 hàng" pitchFamily="34" charset="-93"/>
              </a:rPr>
              <a:t>về</a:t>
            </a:r>
            <a:r>
              <a:rPr lang="en-US" sz="3200" b="1" dirty="0" smtClean="0">
                <a:latin typeface="HP001 4 hàng" pitchFamily="34" charset="-93"/>
              </a:rPr>
              <a:t> </a:t>
            </a:r>
            <a:r>
              <a:rPr lang="en-US" sz="3200" b="1" dirty="0" err="1" smtClean="0">
                <a:latin typeface="HP001 4 hàng" pitchFamily="34" charset="-93"/>
              </a:rPr>
              <a:t>thăm</a:t>
            </a:r>
            <a:r>
              <a:rPr lang="en-US" sz="3200" b="1" dirty="0" smtClean="0">
                <a:latin typeface="HP001 4 hàng" pitchFamily="34" charset="-93"/>
              </a:rPr>
              <a:t> </a:t>
            </a:r>
            <a:r>
              <a:rPr lang="en-US" sz="3200" b="1" dirty="0" err="1" smtClean="0">
                <a:latin typeface="HP001 4 hàng" pitchFamily="34" charset="-93"/>
              </a:rPr>
              <a:t>nhà</a:t>
            </a:r>
            <a:r>
              <a:rPr lang="en-US" sz="3200" b="1" dirty="0">
                <a:latin typeface="HP001 4 hàng" pitchFamily="34" charset="-93"/>
              </a:rPr>
              <a:t>.</a:t>
            </a:r>
            <a:endParaRPr lang="vi-VN" sz="3200" b="1" dirty="0">
              <a:latin typeface="HP001 4 hàng" pitchFamily="34" charset="-93"/>
            </a:endParaRPr>
          </a:p>
          <a:p>
            <a:r>
              <a:rPr lang="en-US" sz="3200" b="1" dirty="0" smtClean="0">
                <a:latin typeface="HP001 4 hàng" pitchFamily="34" charset="-93"/>
              </a:rPr>
              <a:t>e</a:t>
            </a:r>
            <a:r>
              <a:rPr lang="en-US" sz="3200" b="1" dirty="0">
                <a:latin typeface="HP001 4 hàng" pitchFamily="34" charset="-93"/>
              </a:rPr>
              <a:t>. </a:t>
            </a:r>
            <a:r>
              <a:rPr lang="en-US" sz="3200" b="1" dirty="0" err="1">
                <a:latin typeface="HP001 4 hàng" pitchFamily="34" charset="-93"/>
              </a:rPr>
              <a:t>Tham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gia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trồng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cây</a:t>
            </a:r>
            <a:r>
              <a:rPr lang="en-US" sz="3200" b="1" dirty="0">
                <a:latin typeface="HP001 4 hàng" pitchFamily="34" charset="-93"/>
              </a:rPr>
              <a:t> ở </a:t>
            </a:r>
            <a:r>
              <a:rPr lang="en-US" sz="3200" b="1" dirty="0" err="1">
                <a:latin typeface="HP001 4 hàng" pitchFamily="34" charset="-93"/>
              </a:rPr>
              <a:t>đường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làng</a:t>
            </a:r>
            <a:r>
              <a:rPr lang="en-US" sz="3200" b="1" dirty="0">
                <a:latin typeface="HP001 4 hàng" pitchFamily="34" charset="-93"/>
              </a:rPr>
              <a:t>, </a:t>
            </a:r>
            <a:r>
              <a:rPr lang="en-US" sz="3200" b="1" dirty="0" err="1">
                <a:latin typeface="HP001 4 hàng" pitchFamily="34" charset="-93"/>
              </a:rPr>
              <a:t>ngõ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xóm</a:t>
            </a:r>
            <a:r>
              <a:rPr lang="en-US" sz="3200" b="1" dirty="0">
                <a:latin typeface="HP001 4 hàng" pitchFamily="34" charset="-93"/>
              </a:rPr>
              <a:t>.</a:t>
            </a:r>
            <a:endParaRPr lang="vi-VN" sz="3200" b="1" dirty="0">
              <a:latin typeface="HP001 4 hàng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3438382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05" y="0"/>
            <a:ext cx="9144000" cy="6858000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48680"/>
            <a:ext cx="3528392" cy="2598936"/>
          </a:xfrm>
          <a:prstGeom prst="rect">
            <a:avLst/>
          </a:prstGeom>
        </p:spPr>
      </p:pic>
      <p:sp>
        <p:nvSpPr>
          <p:cNvPr id="11" name="Left Arrow 10"/>
          <p:cNvSpPr/>
          <p:nvPr/>
        </p:nvSpPr>
        <p:spPr>
          <a:xfrm>
            <a:off x="4028046" y="548680"/>
            <a:ext cx="4504393" cy="2448272"/>
          </a:xfrm>
          <a:prstGeom prst="lef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C00000"/>
                </a:solidFill>
                <a:latin typeface="HP001 4 hàng" pitchFamily="34" charset="-93"/>
              </a:rPr>
              <a:t>Thể</a:t>
            </a:r>
            <a:r>
              <a:rPr lang="en-US" sz="3200" dirty="0" smtClean="0">
                <a:solidFill>
                  <a:srgbClr val="C00000"/>
                </a:solidFill>
                <a:latin typeface="HP001 4 hàng" pitchFamily="34" charset="-93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HP001 4 hàng" pitchFamily="34" charset="-93"/>
              </a:rPr>
              <a:t>hiện</a:t>
            </a:r>
            <a:r>
              <a:rPr lang="en-US" sz="3200" dirty="0" smtClean="0">
                <a:solidFill>
                  <a:srgbClr val="C00000"/>
                </a:solidFill>
                <a:latin typeface="HP001 4 hàng" pitchFamily="34" charset="-93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HP001 4 hàng" pitchFamily="34" charset="-93"/>
              </a:rPr>
              <a:t>tình</a:t>
            </a:r>
            <a:r>
              <a:rPr lang="en-US" sz="3200" dirty="0" smtClean="0">
                <a:solidFill>
                  <a:srgbClr val="C00000"/>
                </a:solidFill>
                <a:latin typeface="HP001 4 hàng" pitchFamily="34" charset="-93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HP001 4 hàng" pitchFamily="34" charset="-93"/>
              </a:rPr>
              <a:t>yêu</a:t>
            </a:r>
            <a:r>
              <a:rPr lang="en-US" sz="3200" dirty="0" smtClean="0">
                <a:solidFill>
                  <a:srgbClr val="C00000"/>
                </a:solidFill>
                <a:latin typeface="HP001 4 hàng" pitchFamily="34" charset="-93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HP001 4 hàng" pitchFamily="34" charset="-93"/>
              </a:rPr>
              <a:t>quê</a:t>
            </a:r>
            <a:r>
              <a:rPr lang="en-US" sz="3200" dirty="0" smtClean="0">
                <a:solidFill>
                  <a:srgbClr val="C00000"/>
                </a:solidFill>
                <a:latin typeface="HP001 4 hàng" pitchFamily="34" charset="-93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HP001 4 hàng" pitchFamily="34" charset="-93"/>
              </a:rPr>
              <a:t>hương</a:t>
            </a:r>
            <a:endParaRPr lang="vi-VN" sz="3200" dirty="0">
              <a:solidFill>
                <a:srgbClr val="C00000"/>
              </a:solidFill>
              <a:latin typeface="HP001 4 hàng" pitchFamily="34" charset="-93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717032"/>
            <a:ext cx="3528392" cy="2808312"/>
          </a:xfrm>
          <a:prstGeom prst="rect">
            <a:avLst/>
          </a:prstGeom>
        </p:spPr>
      </p:pic>
      <p:sp>
        <p:nvSpPr>
          <p:cNvPr id="13" name="Left Arrow 12"/>
          <p:cNvSpPr/>
          <p:nvPr/>
        </p:nvSpPr>
        <p:spPr>
          <a:xfrm>
            <a:off x="4139952" y="4149080"/>
            <a:ext cx="4608512" cy="2592288"/>
          </a:xfrm>
          <a:prstGeom prst="lef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C00000"/>
                </a:solidFill>
                <a:latin typeface="HP001 4 hàng" pitchFamily="34" charset="-93"/>
              </a:rPr>
              <a:t>Không</a:t>
            </a:r>
            <a:r>
              <a:rPr lang="en-US" sz="2800" b="1" dirty="0" smtClean="0">
                <a:solidFill>
                  <a:srgbClr val="C00000"/>
                </a:solidFill>
                <a:latin typeface="HP001 4 hàng" pitchFamily="34" charset="-93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HP001 4 hàng" pitchFamily="34" charset="-93"/>
              </a:rPr>
              <a:t>thể</a:t>
            </a:r>
            <a:r>
              <a:rPr lang="en-US" sz="2800" b="1" dirty="0" smtClean="0">
                <a:solidFill>
                  <a:srgbClr val="C00000"/>
                </a:solidFill>
                <a:latin typeface="HP001 4 hàng" pitchFamily="34" charset="-93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HP001 4 hàng" pitchFamily="34" charset="-93"/>
              </a:rPr>
              <a:t>hiện</a:t>
            </a:r>
            <a:r>
              <a:rPr lang="en-US" sz="2800" b="1" dirty="0">
                <a:solidFill>
                  <a:srgbClr val="C00000"/>
                </a:solidFill>
                <a:latin typeface="HP001 4 hàng" pitchFamily="34" charset="-93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HP001 4 hàng" pitchFamily="34" charset="-93"/>
              </a:rPr>
              <a:t>tình</a:t>
            </a:r>
            <a:r>
              <a:rPr lang="en-US" sz="2800" b="1" dirty="0">
                <a:solidFill>
                  <a:srgbClr val="C00000"/>
                </a:solidFill>
                <a:latin typeface="HP001 4 hàng" pitchFamily="34" charset="-93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HP001 4 hàng" pitchFamily="34" charset="-93"/>
              </a:rPr>
              <a:t>yêu</a:t>
            </a:r>
            <a:r>
              <a:rPr lang="en-US" sz="2800" b="1" dirty="0">
                <a:solidFill>
                  <a:srgbClr val="C00000"/>
                </a:solidFill>
                <a:latin typeface="HP001 4 hàng" pitchFamily="34" charset="-93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HP001 4 hàng" pitchFamily="34" charset="-93"/>
              </a:rPr>
              <a:t>quê</a:t>
            </a:r>
            <a:r>
              <a:rPr lang="en-US" sz="2800" b="1" dirty="0">
                <a:solidFill>
                  <a:srgbClr val="C00000"/>
                </a:solidFill>
                <a:latin typeface="HP001 4 hàng" pitchFamily="34" charset="-93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HP001 4 hàng" pitchFamily="34" charset="-93"/>
              </a:rPr>
              <a:t>hương</a:t>
            </a:r>
            <a:endParaRPr lang="vi-VN" sz="2800" b="1" dirty="0">
              <a:solidFill>
                <a:srgbClr val="C00000"/>
              </a:solidFill>
              <a:latin typeface="HP001 4 hàng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2293325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20937"/>
            <a:ext cx="8229600" cy="4484489"/>
          </a:xfr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37" y="0"/>
            <a:ext cx="911554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810040" y="347101"/>
            <a:ext cx="81685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atin typeface="HP001 4 hàng" pitchFamily="34" charset="-93"/>
              </a:rPr>
              <a:t> a. </a:t>
            </a:r>
            <a:r>
              <a:rPr lang="en-US" sz="3200" b="1" dirty="0" err="1">
                <a:latin typeface="HP001 4 hàng" pitchFamily="34" charset="-93"/>
              </a:rPr>
              <a:t>Nhớ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về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quê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hương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mỗi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khi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đi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xa</a:t>
            </a:r>
            <a:r>
              <a:rPr lang="en-US" sz="3200" b="1" dirty="0">
                <a:latin typeface="HP001 4 hàng" pitchFamily="34" charset="-93"/>
              </a:rPr>
              <a:t>.</a:t>
            </a:r>
            <a:endParaRPr lang="vi-VN" sz="3200" b="1" dirty="0">
              <a:latin typeface="HP001 4 hàng" pitchFamily="34" charset="-93"/>
            </a:endParaRPr>
          </a:p>
          <a:p>
            <a:r>
              <a:rPr lang="en-US" sz="3200" b="1" dirty="0" smtClean="0">
                <a:latin typeface="HP001 4 hàng" pitchFamily="34" charset="-93"/>
              </a:rPr>
              <a:t> </a:t>
            </a:r>
            <a:endParaRPr lang="vi-VN" sz="3200" b="1" dirty="0">
              <a:latin typeface="HP001 4 hàng" pitchFamily="34" charset="-93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40" y="925587"/>
            <a:ext cx="4084297" cy="2503414"/>
          </a:xfrm>
          <a:prstGeom prst="rect">
            <a:avLst/>
          </a:prstGeom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884" y="3717032"/>
            <a:ext cx="4139952" cy="2503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1159" y="4653136"/>
            <a:ext cx="3587477" cy="204461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129854"/>
            <a:ext cx="3096344" cy="2803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871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52" y="0"/>
            <a:ext cx="911554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794583" y="332656"/>
            <a:ext cx="831641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latin typeface="HP001 4 hàng" pitchFamily="34" charset="-93"/>
              </a:rPr>
              <a:t>b. </a:t>
            </a:r>
            <a:r>
              <a:rPr lang="en-US" sz="3600" b="1" dirty="0" err="1">
                <a:latin typeface="HP001 4 hàng" pitchFamily="34" charset="-93"/>
              </a:rPr>
              <a:t>Tham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gia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hoạt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động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tuyên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truyền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phòng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chống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các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tệ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nạn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xã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hội</a:t>
            </a:r>
            <a:r>
              <a:rPr lang="en-US" sz="3600" b="1" dirty="0">
                <a:latin typeface="HP001 4 hàng" pitchFamily="34" charset="-93"/>
              </a:rPr>
              <a:t> ở </a:t>
            </a:r>
            <a:r>
              <a:rPr lang="en-US" sz="3600" b="1" dirty="0" err="1">
                <a:latin typeface="HP001 4 hàng" pitchFamily="34" charset="-93"/>
              </a:rPr>
              <a:t>địa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phương</a:t>
            </a:r>
            <a:r>
              <a:rPr lang="en-US" sz="3600" b="1" dirty="0">
                <a:latin typeface="HP001 4 hàng" pitchFamily="34" charset="-93"/>
              </a:rPr>
              <a:t>.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4725144"/>
            <a:ext cx="3962934" cy="2132856"/>
          </a:xfr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139" y="2129532"/>
            <a:ext cx="3528392" cy="2598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964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52" y="0"/>
            <a:ext cx="911554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971600" y="188640"/>
            <a:ext cx="80648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latin typeface="HP001 4 hàng" pitchFamily="34" charset="-93"/>
              </a:rPr>
              <a:t>c</a:t>
            </a:r>
            <a:r>
              <a:rPr lang="en-US" sz="3200" b="1" dirty="0">
                <a:latin typeface="HP001 4 hàng" pitchFamily="34" charset="-93"/>
              </a:rPr>
              <a:t>. </a:t>
            </a:r>
            <a:r>
              <a:rPr lang="en-US" sz="3200" b="1" dirty="0" err="1">
                <a:latin typeface="HP001 4 hàng" pitchFamily="34" charset="-93"/>
              </a:rPr>
              <a:t>Giữ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gìn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và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phát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huy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truyền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thống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tốt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đẹp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của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quê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hương</a:t>
            </a:r>
            <a:r>
              <a:rPr lang="en-US" sz="3200" b="1" dirty="0" smtClean="0">
                <a:latin typeface="HP001 4 hàng" pitchFamily="34" charset="-93"/>
              </a:rPr>
              <a:t>.</a:t>
            </a:r>
            <a:endParaRPr lang="vi-VN" sz="3200" b="1" dirty="0">
              <a:latin typeface="HP001 4 hàng" pitchFamily="34" charset="-93"/>
            </a:endParaRPr>
          </a:p>
        </p:txBody>
      </p:sp>
      <p:pic>
        <p:nvPicPr>
          <p:cNvPr id="10" name="Content Placeholder 8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6098" y="4537278"/>
            <a:ext cx="4258816" cy="2320722"/>
          </a:xfr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1624786"/>
            <a:ext cx="3528392" cy="2598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719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750" y="2939256"/>
            <a:ext cx="2476500" cy="1847850"/>
          </a:xfr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830497" y="260648"/>
            <a:ext cx="82089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latin typeface="HP001 4 hàng" pitchFamily="34" charset="-93"/>
              </a:rPr>
              <a:t>d.  </a:t>
            </a:r>
            <a:r>
              <a:rPr lang="en-US" sz="3600" b="1" dirty="0" err="1">
                <a:latin typeface="HP001 4 hàng" pitchFamily="34" charset="-93"/>
              </a:rPr>
              <a:t>Quyên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góp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tiền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của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để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tu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bổ</a:t>
            </a:r>
            <a:r>
              <a:rPr lang="en-US" sz="3600" b="1" dirty="0">
                <a:latin typeface="HP001 4 hàng" pitchFamily="34" charset="-93"/>
              </a:rPr>
              <a:t> di </a:t>
            </a:r>
            <a:r>
              <a:rPr lang="en-US" sz="3600" b="1" dirty="0" err="1">
                <a:latin typeface="HP001 4 hàng" pitchFamily="34" charset="-93"/>
              </a:rPr>
              <a:t>tích</a:t>
            </a:r>
            <a:r>
              <a:rPr lang="en-US" sz="3600" b="1" dirty="0">
                <a:latin typeface="HP001 4 hàng" pitchFamily="34" charset="-93"/>
              </a:rPr>
              <a:t>, </a:t>
            </a:r>
            <a:r>
              <a:rPr lang="en-US" sz="3600" b="1" dirty="0" err="1">
                <a:latin typeface="HP001 4 hàng" pitchFamily="34" charset="-93"/>
              </a:rPr>
              <a:t>xây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dựng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các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công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trình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công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cộng</a:t>
            </a:r>
            <a:r>
              <a:rPr lang="en-US" sz="3600" b="1" dirty="0">
                <a:latin typeface="HP001 4 hàng" pitchFamily="34" charset="-93"/>
              </a:rPr>
              <a:t> ở </a:t>
            </a:r>
            <a:r>
              <a:rPr lang="en-US" sz="3600" b="1" dirty="0" err="1">
                <a:latin typeface="HP001 4 hàng" pitchFamily="34" charset="-93"/>
              </a:rPr>
              <a:t>quê</a:t>
            </a:r>
            <a:r>
              <a:rPr lang="en-US" sz="3600" b="1" dirty="0">
                <a:latin typeface="HP001 4 hàng" pitchFamily="34" charset="-93"/>
              </a:rPr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460977"/>
            <a:ext cx="5184576" cy="47763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1504" y="1460977"/>
            <a:ext cx="2946719" cy="539702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1460977"/>
            <a:ext cx="2864442" cy="2598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370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971600" y="404664"/>
            <a:ext cx="7200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latin typeface="HP001 4 hàng" pitchFamily="34" charset="-93"/>
              </a:rPr>
              <a:t>đ. </a:t>
            </a:r>
            <a:r>
              <a:rPr lang="en-US" sz="3200" b="1" dirty="0" err="1" smtClean="0">
                <a:latin typeface="HP001 4 hàng" pitchFamily="34" charset="-93"/>
              </a:rPr>
              <a:t>Không</a:t>
            </a:r>
            <a:r>
              <a:rPr lang="en-US" sz="3200" b="1" dirty="0" smtClean="0">
                <a:latin typeface="HP001 4 hàng" pitchFamily="34" charset="-93"/>
              </a:rPr>
              <a:t> </a:t>
            </a:r>
            <a:r>
              <a:rPr lang="en-US" sz="3200" b="1" dirty="0" err="1" smtClean="0">
                <a:latin typeface="HP001 4 hàng" pitchFamily="34" charset="-93"/>
              </a:rPr>
              <a:t>thích</a:t>
            </a:r>
            <a:r>
              <a:rPr lang="en-US" sz="3200" b="1" dirty="0" smtClean="0">
                <a:latin typeface="HP001 4 hàng" pitchFamily="34" charset="-93"/>
              </a:rPr>
              <a:t> </a:t>
            </a:r>
            <a:r>
              <a:rPr lang="en-US" sz="3200" b="1" dirty="0" err="1" smtClean="0">
                <a:latin typeface="HP001 4 hàng" pitchFamily="34" charset="-93"/>
              </a:rPr>
              <a:t>về</a:t>
            </a:r>
            <a:r>
              <a:rPr lang="en-US" sz="3200" b="1" dirty="0" smtClean="0">
                <a:latin typeface="HP001 4 hàng" pitchFamily="34" charset="-93"/>
              </a:rPr>
              <a:t> </a:t>
            </a:r>
            <a:r>
              <a:rPr lang="en-US" sz="3200" b="1" dirty="0" err="1" smtClean="0">
                <a:latin typeface="HP001 4 hàng" pitchFamily="34" charset="-93"/>
              </a:rPr>
              <a:t>thăm</a:t>
            </a:r>
            <a:r>
              <a:rPr lang="en-US" sz="3200" b="1" dirty="0" smtClean="0">
                <a:latin typeface="HP001 4 hàng" pitchFamily="34" charset="-93"/>
              </a:rPr>
              <a:t> </a:t>
            </a:r>
            <a:r>
              <a:rPr lang="en-US" sz="3200" b="1" dirty="0" err="1" smtClean="0">
                <a:latin typeface="HP001 4 hàng" pitchFamily="34" charset="-93"/>
              </a:rPr>
              <a:t>nhà</a:t>
            </a:r>
            <a:r>
              <a:rPr lang="en-US" sz="3200" b="1" dirty="0" smtClean="0">
                <a:latin typeface="HP001 4 hàng" pitchFamily="34" charset="-93"/>
              </a:rPr>
              <a:t>.</a:t>
            </a:r>
            <a:endParaRPr lang="vi-VN" sz="3200" b="1" dirty="0">
              <a:latin typeface="HP001 4 hàng" pitchFamily="34" charset="-93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268760"/>
            <a:ext cx="5040559" cy="4680520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268760"/>
            <a:ext cx="3059831" cy="558923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9927" y="1484784"/>
            <a:ext cx="2808312" cy="2235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82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827584" y="404664"/>
            <a:ext cx="82089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latin typeface="HP001 4 hàng" pitchFamily="34" charset="-93"/>
              </a:rPr>
              <a:t>e. </a:t>
            </a:r>
            <a:r>
              <a:rPr lang="en-US" sz="3600" b="1" dirty="0" err="1">
                <a:latin typeface="HP001 4 hàng" pitchFamily="34" charset="-93"/>
              </a:rPr>
              <a:t>Tham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gia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trồng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cây</a:t>
            </a:r>
            <a:r>
              <a:rPr lang="en-US" sz="3600" b="1" dirty="0">
                <a:latin typeface="HP001 4 hàng" pitchFamily="34" charset="-93"/>
              </a:rPr>
              <a:t> ở </a:t>
            </a:r>
            <a:r>
              <a:rPr lang="en-US" sz="3600" b="1" dirty="0" err="1">
                <a:latin typeface="HP001 4 hàng" pitchFamily="34" charset="-93"/>
              </a:rPr>
              <a:t>đường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làng</a:t>
            </a:r>
            <a:r>
              <a:rPr lang="en-US" sz="3600" b="1" dirty="0">
                <a:latin typeface="HP001 4 hàng" pitchFamily="34" charset="-93"/>
              </a:rPr>
              <a:t>, </a:t>
            </a:r>
            <a:r>
              <a:rPr lang="en-US" sz="3600" b="1" dirty="0" err="1">
                <a:latin typeface="HP001 4 hàng" pitchFamily="34" charset="-93"/>
              </a:rPr>
              <a:t>ngõ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xóm</a:t>
            </a:r>
            <a:r>
              <a:rPr lang="en-US" sz="3600" b="1" dirty="0">
                <a:latin typeface="HP001 4 hàng" pitchFamily="34" charset="-93"/>
              </a:rPr>
              <a:t>.</a:t>
            </a:r>
            <a:endParaRPr lang="vi-VN" sz="3600" b="1" dirty="0">
              <a:latin typeface="HP001 4 hàng" pitchFamily="34" charset="-93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6460" y="4797152"/>
            <a:ext cx="3466728" cy="2083474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894" y="1489363"/>
            <a:ext cx="3888432" cy="25157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893" y="4005064"/>
            <a:ext cx="3888432" cy="27210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129854"/>
            <a:ext cx="3096344" cy="2803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476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384"/>
            <a:ext cx="9144000" cy="6858000"/>
          </a:xfrm>
        </p:spPr>
      </p:pic>
      <p:sp>
        <p:nvSpPr>
          <p:cNvPr id="5" name="Rectangle 4"/>
          <p:cNvSpPr/>
          <p:nvPr/>
        </p:nvSpPr>
        <p:spPr>
          <a:xfrm>
            <a:off x="871286" y="1388969"/>
            <a:ext cx="824440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latin typeface="HP001 4 hàng" pitchFamily="34" charset="-93"/>
              </a:rPr>
              <a:t>a</a:t>
            </a:r>
            <a:r>
              <a:rPr lang="en-US" sz="3200" b="1" dirty="0">
                <a:latin typeface="HP001 4 hàng" pitchFamily="34" charset="-93"/>
              </a:rPr>
              <a:t>. </a:t>
            </a:r>
            <a:r>
              <a:rPr lang="en-US" sz="3200" b="1" dirty="0" err="1">
                <a:latin typeface="HP001 4 hàng" pitchFamily="34" charset="-93"/>
              </a:rPr>
              <a:t>Nhớ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về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quê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hương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mỗi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khi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đi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xa</a:t>
            </a:r>
            <a:r>
              <a:rPr lang="en-US" sz="3200" b="1" dirty="0">
                <a:latin typeface="HP001 4 hàng" pitchFamily="34" charset="-93"/>
              </a:rPr>
              <a:t>.</a:t>
            </a:r>
            <a:endParaRPr lang="vi-VN" sz="3200" b="1" dirty="0">
              <a:latin typeface="HP001 4 hàng" pitchFamily="34" charset="-93"/>
            </a:endParaRPr>
          </a:p>
          <a:p>
            <a:r>
              <a:rPr lang="en-US" sz="3200" b="1" dirty="0" smtClean="0">
                <a:latin typeface="HP001 4 hàng" pitchFamily="34" charset="-93"/>
              </a:rPr>
              <a:t>b</a:t>
            </a:r>
            <a:r>
              <a:rPr lang="en-US" sz="3200" b="1" dirty="0">
                <a:latin typeface="HP001 4 hàng" pitchFamily="34" charset="-93"/>
              </a:rPr>
              <a:t>. </a:t>
            </a:r>
            <a:r>
              <a:rPr lang="en-US" sz="3200" b="1" dirty="0" err="1">
                <a:latin typeface="HP001 4 hàng" pitchFamily="34" charset="-93"/>
              </a:rPr>
              <a:t>Tham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gia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hoạt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động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tuyên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truyền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phòng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chống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các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tệ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nạn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xã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hội</a:t>
            </a:r>
            <a:r>
              <a:rPr lang="en-US" sz="3200" b="1" dirty="0">
                <a:latin typeface="HP001 4 hàng" pitchFamily="34" charset="-93"/>
              </a:rPr>
              <a:t> ở </a:t>
            </a:r>
            <a:r>
              <a:rPr lang="en-US" sz="3200" b="1" dirty="0" err="1">
                <a:latin typeface="HP001 4 hàng" pitchFamily="34" charset="-93"/>
              </a:rPr>
              <a:t>địa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 smtClean="0">
                <a:latin typeface="HP001 4 hàng" pitchFamily="34" charset="-93"/>
              </a:rPr>
              <a:t>phương</a:t>
            </a:r>
            <a:r>
              <a:rPr lang="en-US" sz="3200" b="1" dirty="0" smtClean="0">
                <a:latin typeface="HP001 4 hàng" pitchFamily="34" charset="-93"/>
              </a:rPr>
              <a:t>.</a:t>
            </a:r>
            <a:endParaRPr lang="en-US" sz="3200" b="1" dirty="0">
              <a:latin typeface="HP001 4 hàng" pitchFamily="34" charset="-93"/>
            </a:endParaRPr>
          </a:p>
          <a:p>
            <a:r>
              <a:rPr lang="en-US" sz="3200" b="1" dirty="0" smtClean="0">
                <a:latin typeface="HP001 4 hàng" pitchFamily="34" charset="-93"/>
              </a:rPr>
              <a:t>c</a:t>
            </a:r>
            <a:r>
              <a:rPr lang="en-US" sz="3200" b="1" dirty="0">
                <a:latin typeface="HP001 4 hàng" pitchFamily="34" charset="-93"/>
              </a:rPr>
              <a:t>. </a:t>
            </a:r>
            <a:r>
              <a:rPr lang="en-US" sz="3200" b="1" dirty="0" err="1">
                <a:latin typeface="HP001 4 hàng" pitchFamily="34" charset="-93"/>
              </a:rPr>
              <a:t>Giữ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gìn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và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phát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huy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truyền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thống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tốt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đẹp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của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quê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hương</a:t>
            </a:r>
            <a:r>
              <a:rPr lang="en-US" sz="3200" b="1" dirty="0">
                <a:latin typeface="HP001 4 hàng" pitchFamily="34" charset="-93"/>
              </a:rPr>
              <a:t>.</a:t>
            </a:r>
            <a:endParaRPr lang="vi-VN" sz="3200" b="1" dirty="0">
              <a:latin typeface="HP001 4 hàng" pitchFamily="34" charset="-93"/>
            </a:endParaRPr>
          </a:p>
          <a:p>
            <a:r>
              <a:rPr lang="en-US" sz="3200" b="1" dirty="0" smtClean="0">
                <a:latin typeface="HP001 4 hàng" pitchFamily="34" charset="-93"/>
              </a:rPr>
              <a:t>d</a:t>
            </a:r>
            <a:r>
              <a:rPr lang="en-US" sz="3200" b="1" dirty="0">
                <a:latin typeface="HP001 4 hàng" pitchFamily="34" charset="-93"/>
              </a:rPr>
              <a:t>.  </a:t>
            </a:r>
            <a:r>
              <a:rPr lang="en-US" sz="3200" b="1" dirty="0" err="1">
                <a:latin typeface="HP001 4 hàng" pitchFamily="34" charset="-93"/>
              </a:rPr>
              <a:t>Quyên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góp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tiền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của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để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tu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bổ</a:t>
            </a:r>
            <a:r>
              <a:rPr lang="en-US" sz="3200" b="1" dirty="0">
                <a:latin typeface="HP001 4 hàng" pitchFamily="34" charset="-93"/>
              </a:rPr>
              <a:t> di </a:t>
            </a:r>
            <a:r>
              <a:rPr lang="en-US" sz="3200" b="1" dirty="0" err="1">
                <a:latin typeface="HP001 4 hàng" pitchFamily="34" charset="-93"/>
              </a:rPr>
              <a:t>tích</a:t>
            </a:r>
            <a:r>
              <a:rPr lang="en-US" sz="3200" b="1" dirty="0">
                <a:latin typeface="HP001 4 hàng" pitchFamily="34" charset="-93"/>
              </a:rPr>
              <a:t>, </a:t>
            </a:r>
            <a:r>
              <a:rPr lang="en-US" sz="3200" b="1" dirty="0" err="1">
                <a:latin typeface="HP001 4 hàng" pitchFamily="34" charset="-93"/>
              </a:rPr>
              <a:t>xây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dựng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các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công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trình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công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cộng</a:t>
            </a:r>
            <a:r>
              <a:rPr lang="en-US" sz="3200" b="1" dirty="0">
                <a:latin typeface="HP001 4 hàng" pitchFamily="34" charset="-93"/>
              </a:rPr>
              <a:t> ở </a:t>
            </a:r>
            <a:r>
              <a:rPr lang="en-US" sz="3200" b="1" dirty="0" err="1">
                <a:latin typeface="HP001 4 hàng" pitchFamily="34" charset="-93"/>
              </a:rPr>
              <a:t>quê</a:t>
            </a:r>
            <a:r>
              <a:rPr lang="en-US" sz="3200" b="1" dirty="0" smtClean="0">
                <a:latin typeface="HP001 4 hàng" pitchFamily="34" charset="-93"/>
              </a:rPr>
              <a:t>.</a:t>
            </a:r>
          </a:p>
          <a:p>
            <a:r>
              <a:rPr lang="en-US" sz="3200" b="1" dirty="0" smtClean="0">
                <a:latin typeface="HP001 4 hàng" pitchFamily="34" charset="-93"/>
              </a:rPr>
              <a:t>đ. </a:t>
            </a:r>
            <a:r>
              <a:rPr lang="en-US" sz="3200" b="1" dirty="0" err="1" smtClean="0">
                <a:latin typeface="HP001 4 hàng" pitchFamily="34" charset="-93"/>
              </a:rPr>
              <a:t>Không</a:t>
            </a:r>
            <a:r>
              <a:rPr lang="en-US" sz="3200" b="1" dirty="0" smtClean="0">
                <a:latin typeface="HP001 4 hàng" pitchFamily="34" charset="-93"/>
              </a:rPr>
              <a:t> </a:t>
            </a:r>
            <a:r>
              <a:rPr lang="en-US" sz="3200" b="1" dirty="0" err="1" smtClean="0">
                <a:latin typeface="HP001 4 hàng" pitchFamily="34" charset="-93"/>
              </a:rPr>
              <a:t>thích</a:t>
            </a:r>
            <a:r>
              <a:rPr lang="en-US" sz="3200" b="1" dirty="0" smtClean="0">
                <a:latin typeface="HP001 4 hàng" pitchFamily="34" charset="-93"/>
              </a:rPr>
              <a:t> </a:t>
            </a:r>
            <a:r>
              <a:rPr lang="en-US" sz="3200" b="1" dirty="0" err="1" smtClean="0">
                <a:latin typeface="HP001 4 hàng" pitchFamily="34" charset="-93"/>
              </a:rPr>
              <a:t>về</a:t>
            </a:r>
            <a:r>
              <a:rPr lang="en-US" sz="3200" b="1" dirty="0" smtClean="0">
                <a:latin typeface="HP001 4 hàng" pitchFamily="34" charset="-93"/>
              </a:rPr>
              <a:t> </a:t>
            </a:r>
            <a:r>
              <a:rPr lang="en-US" sz="3200" b="1" dirty="0" err="1" smtClean="0">
                <a:latin typeface="HP001 4 hàng" pitchFamily="34" charset="-93"/>
              </a:rPr>
              <a:t>thăm</a:t>
            </a:r>
            <a:r>
              <a:rPr lang="en-US" sz="3200" b="1" dirty="0" smtClean="0">
                <a:latin typeface="HP001 4 hàng" pitchFamily="34" charset="-93"/>
              </a:rPr>
              <a:t> </a:t>
            </a:r>
            <a:r>
              <a:rPr lang="en-US" sz="3200" b="1" dirty="0" err="1" smtClean="0">
                <a:latin typeface="HP001 4 hàng" pitchFamily="34" charset="-93"/>
              </a:rPr>
              <a:t>nhà</a:t>
            </a:r>
            <a:r>
              <a:rPr lang="en-US" sz="3200" b="1" dirty="0">
                <a:latin typeface="HP001 4 hàng" pitchFamily="34" charset="-93"/>
              </a:rPr>
              <a:t>.</a:t>
            </a:r>
            <a:endParaRPr lang="vi-VN" sz="3200" b="1" dirty="0">
              <a:latin typeface="HP001 4 hàng" pitchFamily="34" charset="-93"/>
            </a:endParaRPr>
          </a:p>
          <a:p>
            <a:r>
              <a:rPr lang="en-US" sz="3200" b="1" dirty="0" smtClean="0">
                <a:latin typeface="HP001 4 hàng" pitchFamily="34" charset="-93"/>
              </a:rPr>
              <a:t>e</a:t>
            </a:r>
            <a:r>
              <a:rPr lang="en-US" sz="3200" b="1" dirty="0">
                <a:latin typeface="HP001 4 hàng" pitchFamily="34" charset="-93"/>
              </a:rPr>
              <a:t>. </a:t>
            </a:r>
            <a:r>
              <a:rPr lang="en-US" sz="3200" b="1" dirty="0" err="1">
                <a:latin typeface="HP001 4 hàng" pitchFamily="34" charset="-93"/>
              </a:rPr>
              <a:t>Tham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gia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trồng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cây</a:t>
            </a:r>
            <a:r>
              <a:rPr lang="en-US" sz="3200" b="1" dirty="0">
                <a:latin typeface="HP001 4 hàng" pitchFamily="34" charset="-93"/>
              </a:rPr>
              <a:t> ở </a:t>
            </a:r>
            <a:r>
              <a:rPr lang="en-US" sz="3200" b="1" dirty="0" err="1">
                <a:latin typeface="HP001 4 hàng" pitchFamily="34" charset="-93"/>
              </a:rPr>
              <a:t>đường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làng</a:t>
            </a:r>
            <a:r>
              <a:rPr lang="en-US" sz="3200" b="1" dirty="0">
                <a:latin typeface="HP001 4 hàng" pitchFamily="34" charset="-93"/>
              </a:rPr>
              <a:t>, </a:t>
            </a:r>
            <a:r>
              <a:rPr lang="en-US" sz="3200" b="1" dirty="0" err="1">
                <a:latin typeface="HP001 4 hàng" pitchFamily="34" charset="-93"/>
              </a:rPr>
              <a:t>ngõ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xóm</a:t>
            </a:r>
            <a:r>
              <a:rPr lang="en-US" sz="3200" b="1" dirty="0">
                <a:latin typeface="HP001 4 hàng" pitchFamily="34" charset="-93"/>
              </a:rPr>
              <a:t>.</a:t>
            </a:r>
            <a:endParaRPr lang="vi-VN" sz="3200" b="1" dirty="0">
              <a:latin typeface="HP001 4 hàng" pitchFamily="34" charset="-93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9512" y="18864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00B0F0"/>
                </a:solidFill>
                <a:latin typeface="HP001 4 hàng" pitchFamily="34" charset="-93"/>
              </a:rPr>
              <a:t>Bài</a:t>
            </a:r>
            <a:r>
              <a:rPr lang="en-US" sz="3600" b="1" dirty="0">
                <a:solidFill>
                  <a:srgbClr val="00B0F0"/>
                </a:solidFill>
                <a:latin typeface="HP001 4 hàng" pitchFamily="34" charset="-93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HP001 4 hàng" pitchFamily="34" charset="-93"/>
              </a:rPr>
              <a:t>tập</a:t>
            </a:r>
            <a:r>
              <a:rPr lang="en-US" sz="3600" b="1" dirty="0">
                <a:solidFill>
                  <a:srgbClr val="00B0F0"/>
                </a:solidFill>
                <a:latin typeface="HP001 4 hàng" pitchFamily="34" charset="-93"/>
              </a:rPr>
              <a:t> 1:Theo </a:t>
            </a:r>
            <a:r>
              <a:rPr lang="en-US" sz="3600" b="1" dirty="0" err="1">
                <a:solidFill>
                  <a:srgbClr val="00B0F0"/>
                </a:solidFill>
                <a:latin typeface="HP001 4 hàng" pitchFamily="34" charset="-93"/>
              </a:rPr>
              <a:t>em</a:t>
            </a:r>
            <a:r>
              <a:rPr lang="en-US" sz="3600" b="1" dirty="0">
                <a:solidFill>
                  <a:srgbClr val="00B0F0"/>
                </a:solidFill>
                <a:latin typeface="HP001 4 hàng" pitchFamily="34" charset="-93"/>
              </a:rPr>
              <a:t>, </a:t>
            </a:r>
            <a:r>
              <a:rPr lang="en-US" sz="3600" b="1" dirty="0" err="1">
                <a:solidFill>
                  <a:srgbClr val="00B0F0"/>
                </a:solidFill>
                <a:latin typeface="HP001 4 hàng" pitchFamily="34" charset="-93"/>
              </a:rPr>
              <a:t>trường</a:t>
            </a:r>
            <a:r>
              <a:rPr lang="en-US" sz="3600" b="1" dirty="0">
                <a:solidFill>
                  <a:srgbClr val="00B0F0"/>
                </a:solidFill>
                <a:latin typeface="HP001 4 hàng" pitchFamily="34" charset="-93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HP001 4 hàng" pitchFamily="34" charset="-93"/>
              </a:rPr>
              <a:t>hợp</a:t>
            </a:r>
            <a:r>
              <a:rPr lang="en-US" sz="3600" b="1" dirty="0">
                <a:solidFill>
                  <a:srgbClr val="00B0F0"/>
                </a:solidFill>
                <a:latin typeface="HP001 4 hàng" pitchFamily="34" charset="-93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HP001 4 hàng" pitchFamily="34" charset="-93"/>
              </a:rPr>
              <a:t>nào</a:t>
            </a:r>
            <a:r>
              <a:rPr lang="en-US" sz="3600" b="1" dirty="0">
                <a:solidFill>
                  <a:srgbClr val="00B0F0"/>
                </a:solidFill>
                <a:latin typeface="HP001 4 hàng" pitchFamily="34" charset="-93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HP001 4 hàng" pitchFamily="34" charset="-93"/>
              </a:rPr>
              <a:t>dưới</a:t>
            </a:r>
            <a:r>
              <a:rPr lang="en-US" sz="3600" b="1" dirty="0">
                <a:solidFill>
                  <a:srgbClr val="00B0F0"/>
                </a:solidFill>
                <a:latin typeface="HP001 4 hàng" pitchFamily="34" charset="-93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HP001 4 hàng" pitchFamily="34" charset="-93"/>
              </a:rPr>
              <a:t>đây</a:t>
            </a:r>
            <a:r>
              <a:rPr lang="en-US" sz="3600" b="1" dirty="0">
                <a:solidFill>
                  <a:srgbClr val="00B0F0"/>
                </a:solidFill>
                <a:latin typeface="HP001 4 hàng" pitchFamily="34" charset="-93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HP001 4 hàng" pitchFamily="34" charset="-93"/>
              </a:rPr>
              <a:t>thể</a:t>
            </a:r>
            <a:r>
              <a:rPr lang="en-US" sz="3600" b="1" dirty="0">
                <a:solidFill>
                  <a:srgbClr val="00B0F0"/>
                </a:solidFill>
                <a:latin typeface="HP001 4 hàng" pitchFamily="34" charset="-93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HP001 4 hàng" pitchFamily="34" charset="-93"/>
              </a:rPr>
              <a:t>hiện</a:t>
            </a:r>
            <a:r>
              <a:rPr lang="en-US" sz="3600" b="1" dirty="0">
                <a:solidFill>
                  <a:srgbClr val="00B0F0"/>
                </a:solidFill>
                <a:latin typeface="HP001 4 hàng" pitchFamily="34" charset="-93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HP001 4 hàng" pitchFamily="34" charset="-93"/>
              </a:rPr>
              <a:t>tình</a:t>
            </a:r>
            <a:r>
              <a:rPr lang="en-US" sz="3600" b="1" dirty="0">
                <a:solidFill>
                  <a:srgbClr val="00B0F0"/>
                </a:solidFill>
                <a:latin typeface="HP001 4 hàng" pitchFamily="34" charset="-93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HP001 4 hàng" pitchFamily="34" charset="-93"/>
              </a:rPr>
              <a:t>yêu</a:t>
            </a:r>
            <a:r>
              <a:rPr lang="en-US" sz="3600" b="1" dirty="0">
                <a:solidFill>
                  <a:srgbClr val="00B0F0"/>
                </a:solidFill>
                <a:latin typeface="HP001 4 hàng" pitchFamily="34" charset="-93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HP001 4 hàng" pitchFamily="34" charset="-93"/>
              </a:rPr>
              <a:t>quê</a:t>
            </a:r>
            <a:r>
              <a:rPr lang="en-US" sz="3600" b="1" dirty="0">
                <a:solidFill>
                  <a:srgbClr val="00B0F0"/>
                </a:solidFill>
                <a:latin typeface="HP001 4 hàng" pitchFamily="34" charset="-93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HP001 4 hàng" pitchFamily="34" charset="-93"/>
              </a:rPr>
              <a:t>hương</a:t>
            </a:r>
            <a:r>
              <a:rPr lang="en-US" sz="3600" b="1" dirty="0">
                <a:solidFill>
                  <a:srgbClr val="00B0F0"/>
                </a:solidFill>
                <a:latin typeface="HP001 4 hàng" pitchFamily="34" charset="-93"/>
              </a:rPr>
              <a:t>: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60" y="1388969"/>
            <a:ext cx="683026" cy="4353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019727"/>
            <a:ext cx="683026" cy="43537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60" y="2924944"/>
            <a:ext cx="683026" cy="43537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76" y="3721460"/>
            <a:ext cx="683026" cy="43537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76" y="5278284"/>
            <a:ext cx="683026" cy="43537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704652"/>
            <a:ext cx="562125" cy="512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663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23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latin typeface="HP001 4 hàng" pitchFamily="34" charset="-93"/>
              </a:rPr>
              <a:t>  </a:t>
            </a:r>
          </a:p>
          <a:p>
            <a:pPr marL="0" indent="0" algn="ctr">
              <a:buNone/>
            </a:pPr>
            <a:r>
              <a:rPr lang="en-US" b="1" dirty="0" err="1" smtClean="0">
                <a:latin typeface="HP001 4 hàng" pitchFamily="34" charset="-93"/>
              </a:rPr>
              <a:t>Thứ</a:t>
            </a:r>
            <a:r>
              <a:rPr lang="en-US" b="1" dirty="0" smtClean="0">
                <a:latin typeface="HP001 4 hàng" pitchFamily="34" charset="-93"/>
              </a:rPr>
              <a:t> </a:t>
            </a:r>
            <a:r>
              <a:rPr lang="en-US" b="1" dirty="0" err="1" smtClean="0">
                <a:latin typeface="HP001 4 hàng" pitchFamily="34" charset="-93"/>
              </a:rPr>
              <a:t>hai</a:t>
            </a:r>
            <a:r>
              <a:rPr lang="en-US" b="1" dirty="0" smtClean="0">
                <a:latin typeface="HP001 4 hàng" pitchFamily="34" charset="-93"/>
              </a:rPr>
              <a:t>, </a:t>
            </a:r>
            <a:r>
              <a:rPr lang="en-US" b="1" dirty="0" err="1" smtClean="0">
                <a:latin typeface="HP001 4 hàng" pitchFamily="34" charset="-93"/>
              </a:rPr>
              <a:t>ngày</a:t>
            </a:r>
            <a:r>
              <a:rPr lang="en-US" b="1" dirty="0" smtClean="0">
                <a:latin typeface="HP001 4 hàng" pitchFamily="34" charset="-93"/>
              </a:rPr>
              <a:t> 17 </a:t>
            </a:r>
            <a:r>
              <a:rPr lang="en-US" b="1" dirty="0" err="1">
                <a:latin typeface="HP001 4 hàng" pitchFamily="34" charset="-93"/>
              </a:rPr>
              <a:t>tháng</a:t>
            </a:r>
            <a:r>
              <a:rPr lang="en-US" b="1" dirty="0">
                <a:latin typeface="HP001 4 hàng" pitchFamily="34" charset="-93"/>
              </a:rPr>
              <a:t> </a:t>
            </a:r>
            <a:r>
              <a:rPr lang="en-US" b="1" dirty="0" smtClean="0">
                <a:latin typeface="HP001 4 hàng" pitchFamily="34" charset="-93"/>
              </a:rPr>
              <a:t>1 </a:t>
            </a:r>
            <a:r>
              <a:rPr lang="en-US" b="1" dirty="0" err="1">
                <a:latin typeface="HP001 4 hàng" pitchFamily="34" charset="-93"/>
              </a:rPr>
              <a:t>năm</a:t>
            </a:r>
            <a:r>
              <a:rPr lang="en-US" b="1" dirty="0">
                <a:latin typeface="HP001 4 hàng" pitchFamily="34" charset="-93"/>
              </a:rPr>
              <a:t> </a:t>
            </a:r>
            <a:r>
              <a:rPr lang="en-US" b="1" dirty="0" smtClean="0">
                <a:latin typeface="HP001 4 hàng" pitchFamily="34" charset="-93"/>
              </a:rPr>
              <a:t>2022</a:t>
            </a:r>
            <a:endParaRPr lang="en-US" b="1" dirty="0">
              <a:latin typeface="HP001 4 hàng" pitchFamily="34" charset="-93"/>
            </a:endParaRPr>
          </a:p>
          <a:p>
            <a:pPr marL="0" indent="0" algn="ctr">
              <a:buNone/>
            </a:pPr>
            <a:r>
              <a:rPr lang="en-US" b="1" dirty="0" err="1">
                <a:latin typeface="HP001 4 hàng" pitchFamily="34" charset="-93"/>
              </a:rPr>
              <a:t>Đạo</a:t>
            </a:r>
            <a:r>
              <a:rPr lang="en-US" b="1" dirty="0">
                <a:latin typeface="HP001 4 hàng" pitchFamily="34" charset="-93"/>
              </a:rPr>
              <a:t> </a:t>
            </a:r>
            <a:r>
              <a:rPr lang="en-US" b="1" dirty="0" err="1">
                <a:latin typeface="HP001 4 hàng" pitchFamily="34" charset="-93"/>
              </a:rPr>
              <a:t>đức</a:t>
            </a:r>
            <a:endParaRPr lang="en-US" b="1" dirty="0">
              <a:latin typeface="HP001 4 hàng" pitchFamily="34" charset="-93"/>
            </a:endParaRPr>
          </a:p>
          <a:p>
            <a:pPr marL="0" indent="0" algn="ctr">
              <a:buNone/>
            </a:pPr>
            <a:r>
              <a:rPr lang="en-US" sz="3600" b="1" dirty="0" err="1" smtClean="0">
                <a:latin typeface="HP001 4 hàng" pitchFamily="34" charset="-93"/>
              </a:rPr>
              <a:t>Bài</a:t>
            </a:r>
            <a:r>
              <a:rPr lang="en-US" sz="3600" b="1" dirty="0">
                <a:latin typeface="HP001 4 hàng" pitchFamily="34" charset="-93"/>
              </a:rPr>
              <a:t>: </a:t>
            </a:r>
            <a:r>
              <a:rPr lang="en-US" sz="3600" b="1" dirty="0" err="1">
                <a:solidFill>
                  <a:srgbClr val="FF0000"/>
                </a:solidFill>
                <a:latin typeface="HP001 4 hàng" pitchFamily="34" charset="-93"/>
              </a:rPr>
              <a:t>Em</a:t>
            </a:r>
            <a:r>
              <a:rPr lang="en-US" sz="3600" b="1" dirty="0">
                <a:solidFill>
                  <a:srgbClr val="FF0000"/>
                </a:solidFill>
                <a:latin typeface="HP001 4 hàng" pitchFamily="34" charset="-93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4 hàng" pitchFamily="34" charset="-93"/>
              </a:rPr>
              <a:t>yêu</a:t>
            </a:r>
            <a:r>
              <a:rPr lang="en-US" sz="3600" b="1" dirty="0">
                <a:solidFill>
                  <a:srgbClr val="FF0000"/>
                </a:solidFill>
                <a:latin typeface="HP001 4 hàng" pitchFamily="34" charset="-93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4 hàng" pitchFamily="34" charset="-93"/>
              </a:rPr>
              <a:t>quê</a:t>
            </a:r>
            <a:r>
              <a:rPr lang="en-US" sz="3600" b="1" dirty="0">
                <a:solidFill>
                  <a:srgbClr val="FF0000"/>
                </a:solidFill>
                <a:latin typeface="HP001 4 hàng" pitchFamily="34" charset="-93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4 hàng" pitchFamily="34" charset="-93"/>
              </a:rPr>
              <a:t>hương</a:t>
            </a:r>
            <a:endParaRPr lang="vi-VN" sz="3600" b="1" dirty="0">
              <a:solidFill>
                <a:srgbClr val="FF0000"/>
              </a:solidFill>
              <a:latin typeface="HP001 4 hàng" pitchFamily="34" charset="-93"/>
            </a:endParaRPr>
          </a:p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489790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273" y="0"/>
            <a:ext cx="9145844" cy="6858000"/>
          </a:xfrm>
        </p:spPr>
      </p:pic>
      <p:sp>
        <p:nvSpPr>
          <p:cNvPr id="5" name="Rectangle 4"/>
          <p:cNvSpPr/>
          <p:nvPr/>
        </p:nvSpPr>
        <p:spPr>
          <a:xfrm>
            <a:off x="141218" y="116632"/>
            <a:ext cx="90364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>
                <a:solidFill>
                  <a:srgbClr val="0070C0"/>
                </a:solidFill>
                <a:latin typeface="HP001 4 hàng" pitchFamily="34" charset="-93"/>
              </a:rPr>
              <a:t>Bài</a:t>
            </a:r>
            <a:r>
              <a:rPr lang="en-US" sz="3600" dirty="0">
                <a:solidFill>
                  <a:srgbClr val="0070C0"/>
                </a:solidFill>
                <a:latin typeface="HP001 4 hàng" pitchFamily="34" charset="-93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HP001 4 hàng" pitchFamily="34" charset="-93"/>
              </a:rPr>
              <a:t>tập</a:t>
            </a:r>
            <a:r>
              <a:rPr lang="en-US" sz="3600" dirty="0" smtClean="0">
                <a:solidFill>
                  <a:srgbClr val="0070C0"/>
                </a:solidFill>
                <a:latin typeface="HP001 4 hàng" pitchFamily="34" charset="-93"/>
              </a:rPr>
              <a:t> 2 </a:t>
            </a:r>
            <a:r>
              <a:rPr lang="en-US" sz="3600" dirty="0">
                <a:solidFill>
                  <a:srgbClr val="0070C0"/>
                </a:solidFill>
                <a:latin typeface="HP001 4 hàng" pitchFamily="34" charset="-93"/>
              </a:rPr>
              <a:t>: </a:t>
            </a:r>
            <a:r>
              <a:rPr lang="en-US" sz="3600" dirty="0" err="1">
                <a:solidFill>
                  <a:srgbClr val="0070C0"/>
                </a:solidFill>
                <a:latin typeface="HP001 4 hàng" pitchFamily="34" charset="-93"/>
              </a:rPr>
              <a:t>Em</a:t>
            </a:r>
            <a:r>
              <a:rPr lang="en-US" sz="3600" dirty="0">
                <a:solidFill>
                  <a:srgbClr val="0070C0"/>
                </a:solidFill>
                <a:latin typeface="HP001 4 hàng" pitchFamily="34" charset="-93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HP001 4 hàng" pitchFamily="34" charset="-93"/>
              </a:rPr>
              <a:t>tán</a:t>
            </a:r>
            <a:r>
              <a:rPr lang="en-US" sz="3600" dirty="0">
                <a:solidFill>
                  <a:srgbClr val="0070C0"/>
                </a:solidFill>
                <a:latin typeface="HP001 4 hàng" pitchFamily="34" charset="-93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HP001 4 hàng" pitchFamily="34" charset="-93"/>
              </a:rPr>
              <a:t>thành</a:t>
            </a:r>
            <a:r>
              <a:rPr lang="en-US" sz="3600" dirty="0">
                <a:solidFill>
                  <a:srgbClr val="0070C0"/>
                </a:solidFill>
                <a:latin typeface="HP001 4 hàng" pitchFamily="34" charset="-93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HP001 4 hàng" pitchFamily="34" charset="-93"/>
              </a:rPr>
              <a:t>với</a:t>
            </a:r>
            <a:r>
              <a:rPr lang="en-US" sz="3600" dirty="0">
                <a:solidFill>
                  <a:srgbClr val="0070C0"/>
                </a:solidFill>
                <a:latin typeface="HP001 4 hàng" pitchFamily="34" charset="-93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HP001 4 hàng" pitchFamily="34" charset="-93"/>
              </a:rPr>
              <a:t>nhũng</a:t>
            </a:r>
            <a:r>
              <a:rPr lang="en-US" sz="3600" dirty="0">
                <a:solidFill>
                  <a:srgbClr val="0070C0"/>
                </a:solidFill>
                <a:latin typeface="HP001 4 hàng" pitchFamily="34" charset="-93"/>
              </a:rPr>
              <a:t> ý </a:t>
            </a:r>
            <a:r>
              <a:rPr lang="en-US" sz="3600" dirty="0" err="1">
                <a:solidFill>
                  <a:srgbClr val="0070C0"/>
                </a:solidFill>
                <a:latin typeface="HP001 4 hàng" pitchFamily="34" charset="-93"/>
              </a:rPr>
              <a:t>kiến</a:t>
            </a:r>
            <a:r>
              <a:rPr lang="en-US" sz="3600" dirty="0">
                <a:solidFill>
                  <a:srgbClr val="0070C0"/>
                </a:solidFill>
                <a:latin typeface="HP001 4 hàng" pitchFamily="34" charset="-93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HP001 4 hàng" pitchFamily="34" charset="-93"/>
              </a:rPr>
              <a:t>nào</a:t>
            </a:r>
            <a:r>
              <a:rPr lang="en-US" sz="3600" dirty="0">
                <a:solidFill>
                  <a:srgbClr val="0070C0"/>
                </a:solidFill>
                <a:latin typeface="HP001 4 hàng" pitchFamily="34" charset="-93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HP001 4 hàng" pitchFamily="34" charset="-93"/>
              </a:rPr>
              <a:t>dưới</a:t>
            </a:r>
            <a:r>
              <a:rPr lang="en-US" sz="3600" dirty="0">
                <a:solidFill>
                  <a:srgbClr val="0070C0"/>
                </a:solidFill>
                <a:latin typeface="HP001 4 hàng" pitchFamily="34" charset="-93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HP001 4 hàng" pitchFamily="34" charset="-93"/>
              </a:rPr>
              <a:t>đây</a:t>
            </a:r>
            <a:r>
              <a:rPr lang="en-US" sz="3600" dirty="0">
                <a:solidFill>
                  <a:srgbClr val="0070C0"/>
                </a:solidFill>
                <a:latin typeface="HP001 4 hàng" pitchFamily="34" charset="-93"/>
              </a:rPr>
              <a:t>?</a:t>
            </a:r>
            <a:endParaRPr lang="vi-VN" sz="3600" dirty="0">
              <a:solidFill>
                <a:srgbClr val="0070C0"/>
              </a:solidFill>
              <a:latin typeface="HP001 4 hàng" pitchFamily="34" charset="-93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484784"/>
            <a:ext cx="9144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HP001 4 hàng" pitchFamily="34" charset="-93"/>
              </a:rPr>
              <a:t> </a:t>
            </a:r>
            <a:r>
              <a:rPr lang="en-US" sz="3600" b="1" dirty="0">
                <a:latin typeface="HP001 4 hàng" pitchFamily="34" charset="-93"/>
              </a:rPr>
              <a:t>a. </a:t>
            </a:r>
            <a:r>
              <a:rPr lang="en-US" sz="3600" b="1" dirty="0" err="1">
                <a:latin typeface="HP001 4 hàng" pitchFamily="34" charset="-93"/>
              </a:rPr>
              <a:t>Tham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gia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xây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dựng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quê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hương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là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biểu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hiện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của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tình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yêu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quê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hương</a:t>
            </a:r>
            <a:r>
              <a:rPr lang="en-US" sz="3600" b="1" dirty="0">
                <a:latin typeface="HP001 4 hàng" pitchFamily="34" charset="-93"/>
              </a:rPr>
              <a:t>. </a:t>
            </a:r>
            <a:endParaRPr lang="vi-VN" sz="3600" b="1" dirty="0">
              <a:latin typeface="HP001 4 hàng" pitchFamily="34" charset="-93"/>
            </a:endParaRPr>
          </a:p>
          <a:p>
            <a:r>
              <a:rPr lang="en-US" sz="3600" b="1" dirty="0" smtClean="0">
                <a:latin typeface="HP001 4 hàng" pitchFamily="34" charset="-93"/>
              </a:rPr>
              <a:t>b</a:t>
            </a:r>
            <a:r>
              <a:rPr lang="en-US" sz="3600" b="1" dirty="0">
                <a:latin typeface="HP001 4 hàng" pitchFamily="34" charset="-93"/>
              </a:rPr>
              <a:t>. </a:t>
            </a:r>
            <a:r>
              <a:rPr lang="en-US" sz="3600" b="1" dirty="0" err="1">
                <a:latin typeface="HP001 4 hàng" pitchFamily="34" charset="-93"/>
              </a:rPr>
              <a:t>Chỉ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cần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tham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gia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xây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dựng</a:t>
            </a:r>
            <a:r>
              <a:rPr lang="en-US" sz="3600" b="1" dirty="0">
                <a:latin typeface="HP001 4 hàng" pitchFamily="34" charset="-93"/>
              </a:rPr>
              <a:t> ở </a:t>
            </a:r>
            <a:r>
              <a:rPr lang="en-US" sz="3600" b="1" dirty="0" err="1">
                <a:latin typeface="HP001 4 hàng" pitchFamily="34" charset="-93"/>
              </a:rPr>
              <a:t>nơi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mình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đang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sống</a:t>
            </a:r>
            <a:r>
              <a:rPr lang="en-US" sz="3600" b="1" dirty="0">
                <a:latin typeface="HP001 4 hàng" pitchFamily="34" charset="-93"/>
              </a:rPr>
              <a:t>.</a:t>
            </a:r>
            <a:endParaRPr lang="vi-VN" sz="3600" b="1" dirty="0">
              <a:latin typeface="HP001 4 hàng" pitchFamily="34" charset="-93"/>
            </a:endParaRPr>
          </a:p>
          <a:p>
            <a:r>
              <a:rPr lang="en-US" sz="3600" b="1" dirty="0" smtClean="0">
                <a:latin typeface="HP001 4 hàng" pitchFamily="34" charset="-93"/>
              </a:rPr>
              <a:t>c</a:t>
            </a:r>
            <a:r>
              <a:rPr lang="en-US" sz="3600" b="1" dirty="0">
                <a:latin typeface="HP001 4 hàng" pitchFamily="34" charset="-93"/>
              </a:rPr>
              <a:t>. </a:t>
            </a:r>
            <a:r>
              <a:rPr lang="en-US" sz="3600" b="1" dirty="0" err="1">
                <a:latin typeface="HP001 4 hàng" pitchFamily="34" charset="-93"/>
              </a:rPr>
              <a:t>Chỉ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người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nhà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giàu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mới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cần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có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trách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nhiệm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đóng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góp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xây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dựng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quê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 smtClean="0">
                <a:latin typeface="HP001 4 hàng" pitchFamily="34" charset="-93"/>
              </a:rPr>
              <a:t>hương</a:t>
            </a:r>
            <a:r>
              <a:rPr lang="en-US" sz="3600" b="1" dirty="0" smtClean="0">
                <a:latin typeface="HP001 4 hàng" pitchFamily="34" charset="-93"/>
              </a:rPr>
              <a:t>.</a:t>
            </a:r>
            <a:endParaRPr lang="en-US" sz="3600" b="1" dirty="0">
              <a:latin typeface="HP001 4 hàng" pitchFamily="34" charset="-93"/>
            </a:endParaRPr>
          </a:p>
          <a:p>
            <a:r>
              <a:rPr lang="en-US" sz="3600" b="1" dirty="0" smtClean="0">
                <a:latin typeface="HP001 4 hàng" pitchFamily="34" charset="-93"/>
              </a:rPr>
              <a:t>d</a:t>
            </a:r>
            <a:r>
              <a:rPr lang="en-US" sz="3600" b="1" dirty="0">
                <a:latin typeface="HP001 4 hàng" pitchFamily="34" charset="-93"/>
              </a:rPr>
              <a:t>. </a:t>
            </a:r>
            <a:r>
              <a:rPr lang="en-US" sz="3600" b="1" dirty="0" err="1">
                <a:latin typeface="HP001 4 hàng" pitchFamily="34" charset="-93"/>
              </a:rPr>
              <a:t>Cần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phải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giữ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gìn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và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phát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huy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nghề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truyền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thống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của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quê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hương</a:t>
            </a:r>
            <a:r>
              <a:rPr lang="en-US" sz="3600" b="1" dirty="0">
                <a:latin typeface="HP001 4 hàng" pitchFamily="34" charset="-93"/>
              </a:rPr>
              <a:t>.</a:t>
            </a:r>
            <a:endParaRPr lang="vi-VN" sz="3600" b="1" dirty="0">
              <a:latin typeface="HP001 4 hàng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3071698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Rectangular Callout 4"/>
          <p:cNvSpPr/>
          <p:nvPr/>
        </p:nvSpPr>
        <p:spPr>
          <a:xfrm>
            <a:off x="1475656" y="476672"/>
            <a:ext cx="6048672" cy="1872208"/>
          </a:xfrm>
          <a:prstGeom prst="wedgeRectCallou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Rectangle 10"/>
          <p:cNvSpPr/>
          <p:nvPr/>
        </p:nvSpPr>
        <p:spPr>
          <a:xfrm>
            <a:off x="1475656" y="535613"/>
            <a:ext cx="6048672" cy="175432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600" b="1" dirty="0">
                <a:latin typeface="HP001 4 hàng" pitchFamily="34" charset="-93"/>
              </a:rPr>
              <a:t>a. </a:t>
            </a:r>
            <a:r>
              <a:rPr lang="en-US" sz="3600" b="1" dirty="0" err="1">
                <a:latin typeface="HP001 4 hàng" pitchFamily="34" charset="-93"/>
              </a:rPr>
              <a:t>Tham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gia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xây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dựng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quê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hương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là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biểu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hiện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của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tình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yêu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quê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hương</a:t>
            </a:r>
            <a:r>
              <a:rPr lang="en-US" sz="3600" b="1" dirty="0">
                <a:latin typeface="HP001 4 hàng" pitchFamily="34" charset="-93"/>
              </a:rPr>
              <a:t>. </a:t>
            </a:r>
            <a:endParaRPr lang="vi-VN" sz="3600" b="1" dirty="0">
              <a:latin typeface="HP001 4 hàng" pitchFamily="34" charset="-93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3068960"/>
            <a:ext cx="4032448" cy="2803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567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60203"/>
          </a:xfrm>
          <a:prstGeom prst="rect">
            <a:avLst/>
          </a:prstGeom>
        </p:spPr>
      </p:pic>
      <p:sp>
        <p:nvSpPr>
          <p:cNvPr id="5" name="Rectangular Callout 4"/>
          <p:cNvSpPr/>
          <p:nvPr/>
        </p:nvSpPr>
        <p:spPr>
          <a:xfrm>
            <a:off x="1691680" y="548680"/>
            <a:ext cx="6048672" cy="1872208"/>
          </a:xfrm>
          <a:prstGeom prst="wedgeRectCallou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Rectangle 5"/>
          <p:cNvSpPr/>
          <p:nvPr/>
        </p:nvSpPr>
        <p:spPr>
          <a:xfrm>
            <a:off x="1691680" y="746120"/>
            <a:ext cx="6048672" cy="14773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vi-VN" b="1" dirty="0">
              <a:latin typeface="HP001 4 hàng" pitchFamily="34" charset="-93"/>
            </a:endParaRPr>
          </a:p>
          <a:p>
            <a:r>
              <a:rPr lang="en-US" sz="3600" b="1" dirty="0">
                <a:latin typeface="HP001 4 hàng" pitchFamily="34" charset="-93"/>
              </a:rPr>
              <a:t>b. </a:t>
            </a:r>
            <a:r>
              <a:rPr lang="en-US" sz="3600" b="1" dirty="0" err="1">
                <a:latin typeface="HP001 4 hàng" pitchFamily="34" charset="-93"/>
              </a:rPr>
              <a:t>Chỉ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cần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tham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gia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xây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dựng</a:t>
            </a:r>
            <a:r>
              <a:rPr lang="en-US" sz="3600" b="1" dirty="0">
                <a:latin typeface="HP001 4 hàng" pitchFamily="34" charset="-93"/>
              </a:rPr>
              <a:t> ở </a:t>
            </a:r>
            <a:r>
              <a:rPr lang="en-US" sz="3600" b="1" dirty="0" err="1">
                <a:latin typeface="HP001 4 hàng" pitchFamily="34" charset="-93"/>
              </a:rPr>
              <a:t>nơi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mình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đang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sống</a:t>
            </a:r>
            <a:r>
              <a:rPr lang="en-US" sz="3600" b="1" dirty="0">
                <a:latin typeface="HP001 4 hàng" pitchFamily="34" charset="-93"/>
              </a:rPr>
              <a:t>.</a:t>
            </a:r>
            <a:endParaRPr lang="vi-VN" sz="3600" b="1" dirty="0">
              <a:latin typeface="HP001 4 hàng" pitchFamily="34" charset="-93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3284984"/>
            <a:ext cx="3672408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600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5" name="Rectangular Callout 4"/>
          <p:cNvSpPr/>
          <p:nvPr/>
        </p:nvSpPr>
        <p:spPr>
          <a:xfrm>
            <a:off x="1691680" y="260648"/>
            <a:ext cx="6048672" cy="2448272"/>
          </a:xfrm>
          <a:prstGeom prst="wedgeRectCallou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Rectangle 5"/>
          <p:cNvSpPr/>
          <p:nvPr/>
        </p:nvSpPr>
        <p:spPr>
          <a:xfrm>
            <a:off x="1691680" y="592591"/>
            <a:ext cx="6048672" cy="175432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600" b="1" dirty="0" smtClean="0">
                <a:latin typeface="HP001 4 hàng" pitchFamily="34" charset="-93"/>
              </a:rPr>
              <a:t>c</a:t>
            </a:r>
            <a:r>
              <a:rPr lang="en-US" sz="3600" b="1" dirty="0">
                <a:latin typeface="HP001 4 hàng" pitchFamily="34" charset="-93"/>
              </a:rPr>
              <a:t>. </a:t>
            </a:r>
            <a:r>
              <a:rPr lang="en-US" sz="3600" b="1" dirty="0" err="1">
                <a:latin typeface="HP001 4 hàng" pitchFamily="34" charset="-93"/>
              </a:rPr>
              <a:t>Chỉ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người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nhà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giàu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mới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cần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có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trách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nhiệm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đóng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góp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xây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dựng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quê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 smtClean="0">
                <a:latin typeface="HP001 4 hàng" pitchFamily="34" charset="-93"/>
              </a:rPr>
              <a:t>hương</a:t>
            </a:r>
            <a:r>
              <a:rPr lang="en-US" sz="3600" b="1" dirty="0" smtClean="0">
                <a:latin typeface="HP001 4 hàng" pitchFamily="34" charset="-93"/>
              </a:rPr>
              <a:t>.</a:t>
            </a:r>
            <a:endParaRPr lang="en-US" sz="3600" b="1" dirty="0">
              <a:latin typeface="HP001 4 hàng" pitchFamily="34" charset="-93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3573016"/>
            <a:ext cx="3672408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904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ular Callout 4"/>
          <p:cNvSpPr/>
          <p:nvPr/>
        </p:nvSpPr>
        <p:spPr>
          <a:xfrm>
            <a:off x="1691680" y="548680"/>
            <a:ext cx="6048672" cy="1872208"/>
          </a:xfrm>
          <a:prstGeom prst="wedgeRectCallou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Rectangle 8"/>
          <p:cNvSpPr/>
          <p:nvPr/>
        </p:nvSpPr>
        <p:spPr>
          <a:xfrm>
            <a:off x="1691680" y="607621"/>
            <a:ext cx="6048672" cy="175432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600" b="1" dirty="0">
                <a:latin typeface="HP001 4 hàng" pitchFamily="34" charset="-93"/>
              </a:rPr>
              <a:t>d. </a:t>
            </a:r>
            <a:r>
              <a:rPr lang="en-US" sz="3600" b="1" dirty="0" err="1">
                <a:latin typeface="HP001 4 hàng" pitchFamily="34" charset="-93"/>
              </a:rPr>
              <a:t>Cần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phải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giữ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gìn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và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phát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huy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nghề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truyền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thống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của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quê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hương</a:t>
            </a:r>
            <a:r>
              <a:rPr lang="en-US" sz="3600" b="1" dirty="0">
                <a:latin typeface="HP001 4 hàng" pitchFamily="34" charset="-93"/>
              </a:rPr>
              <a:t>.</a:t>
            </a:r>
            <a:endParaRPr lang="vi-VN" sz="3600" b="1" dirty="0">
              <a:latin typeface="HP001 4 hàng" pitchFamily="34" charset="-93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3212976"/>
            <a:ext cx="3096344" cy="2803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842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Rectangle 4"/>
          <p:cNvSpPr/>
          <p:nvPr/>
        </p:nvSpPr>
        <p:spPr>
          <a:xfrm>
            <a:off x="0" y="1484784"/>
            <a:ext cx="9144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HP001 4 hàng" pitchFamily="34" charset="-93"/>
              </a:rPr>
              <a:t> </a:t>
            </a:r>
            <a:r>
              <a:rPr lang="en-US" dirty="0" smtClean="0">
                <a:latin typeface="HP001 4 hàng" pitchFamily="34" charset="-93"/>
              </a:rPr>
              <a:t>      </a:t>
            </a:r>
            <a:r>
              <a:rPr lang="en-US" sz="3600" b="1" dirty="0" smtClean="0">
                <a:latin typeface="HP001 4 hàng" pitchFamily="34" charset="-93"/>
              </a:rPr>
              <a:t>a</a:t>
            </a:r>
            <a:r>
              <a:rPr lang="en-US" sz="3600" b="1" dirty="0">
                <a:latin typeface="HP001 4 hàng" pitchFamily="34" charset="-93"/>
              </a:rPr>
              <a:t>. </a:t>
            </a:r>
            <a:r>
              <a:rPr lang="en-US" sz="3600" b="1" dirty="0" err="1">
                <a:latin typeface="HP001 4 hàng" pitchFamily="34" charset="-93"/>
              </a:rPr>
              <a:t>Tham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gia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xây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dựng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quê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hương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là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biểu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hiện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của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tình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yêu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quê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hương</a:t>
            </a:r>
            <a:r>
              <a:rPr lang="en-US" sz="3600" b="1" dirty="0">
                <a:latin typeface="HP001 4 hàng" pitchFamily="34" charset="-93"/>
              </a:rPr>
              <a:t>. </a:t>
            </a:r>
            <a:endParaRPr lang="vi-VN" sz="3600" b="1" dirty="0">
              <a:latin typeface="HP001 4 hàng" pitchFamily="34" charset="-93"/>
            </a:endParaRPr>
          </a:p>
          <a:p>
            <a:r>
              <a:rPr lang="en-US" sz="3600" b="1" dirty="0" smtClean="0">
                <a:latin typeface="HP001 4 hàng" pitchFamily="34" charset="-93"/>
              </a:rPr>
              <a:t>    b</a:t>
            </a:r>
            <a:r>
              <a:rPr lang="en-US" sz="3600" b="1" dirty="0">
                <a:latin typeface="HP001 4 hàng" pitchFamily="34" charset="-93"/>
              </a:rPr>
              <a:t>. </a:t>
            </a:r>
            <a:r>
              <a:rPr lang="en-US" sz="3600" b="1" dirty="0" err="1">
                <a:latin typeface="HP001 4 hàng" pitchFamily="34" charset="-93"/>
              </a:rPr>
              <a:t>Chỉ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cần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tham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gia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xây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dựng</a:t>
            </a:r>
            <a:r>
              <a:rPr lang="en-US" sz="3600" b="1" dirty="0">
                <a:latin typeface="HP001 4 hàng" pitchFamily="34" charset="-93"/>
              </a:rPr>
              <a:t> ở </a:t>
            </a:r>
            <a:r>
              <a:rPr lang="en-US" sz="3600" b="1" dirty="0" err="1">
                <a:latin typeface="HP001 4 hàng" pitchFamily="34" charset="-93"/>
              </a:rPr>
              <a:t>nơi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mình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đang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sống</a:t>
            </a:r>
            <a:r>
              <a:rPr lang="en-US" sz="3600" b="1" dirty="0">
                <a:latin typeface="HP001 4 hàng" pitchFamily="34" charset="-93"/>
              </a:rPr>
              <a:t>.</a:t>
            </a:r>
            <a:endParaRPr lang="vi-VN" sz="3600" b="1" dirty="0">
              <a:latin typeface="HP001 4 hàng" pitchFamily="34" charset="-93"/>
            </a:endParaRPr>
          </a:p>
          <a:p>
            <a:r>
              <a:rPr lang="en-US" sz="3600" b="1" dirty="0" smtClean="0">
                <a:latin typeface="HP001 4 hàng" pitchFamily="34" charset="-93"/>
              </a:rPr>
              <a:t>    </a:t>
            </a:r>
            <a:r>
              <a:rPr lang="en-US" sz="3600" b="1" dirty="0" err="1" smtClean="0">
                <a:latin typeface="HP001 4 hàng" pitchFamily="34" charset="-93"/>
              </a:rPr>
              <a:t>c.Chỉ</a:t>
            </a:r>
            <a:r>
              <a:rPr lang="en-US" sz="3600" b="1" dirty="0" smtClean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người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nhà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giàu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mới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cần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có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trách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nhiệm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đóng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góp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xây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dựng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quê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 smtClean="0">
                <a:latin typeface="HP001 4 hàng" pitchFamily="34" charset="-93"/>
              </a:rPr>
              <a:t>hương</a:t>
            </a:r>
            <a:r>
              <a:rPr lang="en-US" sz="3600" b="1" dirty="0" smtClean="0">
                <a:latin typeface="HP001 4 hàng" pitchFamily="34" charset="-93"/>
              </a:rPr>
              <a:t>.</a:t>
            </a:r>
            <a:endParaRPr lang="en-US" sz="3600" b="1" dirty="0">
              <a:latin typeface="HP001 4 hàng" pitchFamily="34" charset="-93"/>
            </a:endParaRPr>
          </a:p>
          <a:p>
            <a:r>
              <a:rPr lang="en-US" sz="3600" b="1" dirty="0" smtClean="0">
                <a:latin typeface="HP001 4 hàng" pitchFamily="34" charset="-93"/>
              </a:rPr>
              <a:t>    d</a:t>
            </a:r>
            <a:r>
              <a:rPr lang="en-US" sz="3600" b="1" dirty="0">
                <a:latin typeface="HP001 4 hàng" pitchFamily="34" charset="-93"/>
              </a:rPr>
              <a:t>. </a:t>
            </a:r>
            <a:r>
              <a:rPr lang="en-US" sz="3600" b="1" dirty="0" err="1">
                <a:latin typeface="HP001 4 hàng" pitchFamily="34" charset="-93"/>
              </a:rPr>
              <a:t>Cần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phải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giữ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gìn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và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phát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huy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nghề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truyền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thống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của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quê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hương</a:t>
            </a:r>
            <a:r>
              <a:rPr lang="en-US" sz="3600" b="1" dirty="0">
                <a:latin typeface="HP001 4 hàng" pitchFamily="34" charset="-93"/>
              </a:rPr>
              <a:t>.</a:t>
            </a:r>
            <a:endParaRPr lang="vi-VN" sz="3600" b="1" dirty="0">
              <a:latin typeface="HP001 4 hàng" pitchFamily="34" charset="-93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31611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>
                <a:solidFill>
                  <a:srgbClr val="0070C0"/>
                </a:solidFill>
                <a:latin typeface="HP001 4 hàng" pitchFamily="34" charset="-93"/>
              </a:rPr>
              <a:t>Bài</a:t>
            </a:r>
            <a:r>
              <a:rPr lang="en-US" sz="3600" dirty="0">
                <a:solidFill>
                  <a:srgbClr val="0070C0"/>
                </a:solidFill>
                <a:latin typeface="HP001 4 hàng" pitchFamily="34" charset="-93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HP001 4 hàng" pitchFamily="34" charset="-93"/>
              </a:rPr>
              <a:t>tập</a:t>
            </a:r>
            <a:r>
              <a:rPr lang="en-US" sz="3600" dirty="0">
                <a:solidFill>
                  <a:srgbClr val="0070C0"/>
                </a:solidFill>
                <a:latin typeface="HP001 4 hàng" pitchFamily="34" charset="-93"/>
              </a:rPr>
              <a:t> 2 : </a:t>
            </a:r>
            <a:r>
              <a:rPr lang="en-US" sz="3600" dirty="0" err="1">
                <a:solidFill>
                  <a:srgbClr val="0070C0"/>
                </a:solidFill>
                <a:latin typeface="HP001 4 hàng" pitchFamily="34" charset="-93"/>
              </a:rPr>
              <a:t>Em</a:t>
            </a:r>
            <a:r>
              <a:rPr lang="en-US" sz="3600" dirty="0">
                <a:solidFill>
                  <a:srgbClr val="0070C0"/>
                </a:solidFill>
                <a:latin typeface="HP001 4 hàng" pitchFamily="34" charset="-93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HP001 4 hàng" pitchFamily="34" charset="-93"/>
              </a:rPr>
              <a:t>tán</a:t>
            </a:r>
            <a:r>
              <a:rPr lang="en-US" sz="3600" dirty="0">
                <a:solidFill>
                  <a:srgbClr val="0070C0"/>
                </a:solidFill>
                <a:latin typeface="HP001 4 hàng" pitchFamily="34" charset="-93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HP001 4 hàng" pitchFamily="34" charset="-93"/>
              </a:rPr>
              <a:t>thành</a:t>
            </a:r>
            <a:r>
              <a:rPr lang="en-US" sz="3600" dirty="0">
                <a:solidFill>
                  <a:srgbClr val="0070C0"/>
                </a:solidFill>
                <a:latin typeface="HP001 4 hàng" pitchFamily="34" charset="-93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HP001 4 hàng" pitchFamily="34" charset="-93"/>
              </a:rPr>
              <a:t>với</a:t>
            </a:r>
            <a:r>
              <a:rPr lang="en-US" sz="3600" dirty="0">
                <a:solidFill>
                  <a:srgbClr val="0070C0"/>
                </a:solidFill>
                <a:latin typeface="HP001 4 hàng" pitchFamily="34" charset="-93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HP001 4 hàng" pitchFamily="34" charset="-93"/>
              </a:rPr>
              <a:t>nhũng</a:t>
            </a:r>
            <a:r>
              <a:rPr lang="en-US" sz="3600" dirty="0">
                <a:solidFill>
                  <a:srgbClr val="0070C0"/>
                </a:solidFill>
                <a:latin typeface="HP001 4 hàng" pitchFamily="34" charset="-93"/>
              </a:rPr>
              <a:t> ý </a:t>
            </a:r>
            <a:r>
              <a:rPr lang="en-US" sz="3600" dirty="0" err="1">
                <a:solidFill>
                  <a:srgbClr val="0070C0"/>
                </a:solidFill>
                <a:latin typeface="HP001 4 hàng" pitchFamily="34" charset="-93"/>
              </a:rPr>
              <a:t>kiến</a:t>
            </a:r>
            <a:r>
              <a:rPr lang="en-US" sz="3600" dirty="0">
                <a:solidFill>
                  <a:srgbClr val="0070C0"/>
                </a:solidFill>
                <a:latin typeface="HP001 4 hàng" pitchFamily="34" charset="-93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HP001 4 hàng" pitchFamily="34" charset="-93"/>
              </a:rPr>
              <a:t>nào</a:t>
            </a:r>
            <a:r>
              <a:rPr lang="en-US" sz="3600" dirty="0">
                <a:solidFill>
                  <a:srgbClr val="0070C0"/>
                </a:solidFill>
                <a:latin typeface="HP001 4 hàng" pitchFamily="34" charset="-93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HP001 4 hàng" pitchFamily="34" charset="-93"/>
              </a:rPr>
              <a:t>dưới</a:t>
            </a:r>
            <a:r>
              <a:rPr lang="en-US" sz="3600" dirty="0">
                <a:solidFill>
                  <a:srgbClr val="0070C0"/>
                </a:solidFill>
                <a:latin typeface="HP001 4 hàng" pitchFamily="34" charset="-93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HP001 4 hàng" pitchFamily="34" charset="-93"/>
              </a:rPr>
              <a:t>đây</a:t>
            </a:r>
            <a:r>
              <a:rPr lang="en-US" sz="3600" dirty="0">
                <a:solidFill>
                  <a:srgbClr val="0070C0"/>
                </a:solidFill>
                <a:latin typeface="HP001 4 hàng" pitchFamily="34" charset="-93"/>
              </a:rPr>
              <a:t>?</a:t>
            </a:r>
            <a:endParaRPr lang="vi-VN" sz="3600" dirty="0">
              <a:solidFill>
                <a:srgbClr val="0070C0"/>
              </a:solidFill>
              <a:latin typeface="HP001 4 hàng" pitchFamily="34" charset="-93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1940"/>
            <a:ext cx="683568" cy="6848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25" y="4695265"/>
            <a:ext cx="636306" cy="57606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9" y="2492896"/>
            <a:ext cx="666329" cy="7200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02" y="3573016"/>
            <a:ext cx="666329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291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395520" cy="6858000"/>
          </a:xfr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476672"/>
            <a:ext cx="8229600" cy="56494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b="1" dirty="0" smtClean="0">
                <a:latin typeface="HP001 4 hàng" pitchFamily="34" charset="-93"/>
              </a:rPr>
              <a:t>* </a:t>
            </a:r>
            <a:r>
              <a:rPr lang="en-US" sz="3600" b="1" dirty="0" err="1" smtClean="0">
                <a:latin typeface="HP001 4 hàng" pitchFamily="34" charset="-93"/>
              </a:rPr>
              <a:t>Hoạt</a:t>
            </a:r>
            <a:r>
              <a:rPr lang="en-US" sz="3600" b="1" dirty="0" smtClean="0">
                <a:latin typeface="HP001 4 hàng" pitchFamily="34" charset="-93"/>
              </a:rPr>
              <a:t> </a:t>
            </a:r>
            <a:r>
              <a:rPr lang="en-US" sz="3600" b="1" dirty="0" err="1" smtClean="0">
                <a:latin typeface="HP001 4 hàng" pitchFamily="34" charset="-93"/>
              </a:rPr>
              <a:t>động</a:t>
            </a:r>
            <a:r>
              <a:rPr lang="en-US" sz="3600" b="1" dirty="0" smtClean="0">
                <a:latin typeface="HP001 4 hàng" pitchFamily="34" charset="-93"/>
              </a:rPr>
              <a:t> 3: </a:t>
            </a:r>
            <a:r>
              <a:rPr lang="en-US" sz="3600" b="1" dirty="0" err="1" smtClean="0">
                <a:latin typeface="HP001 4 hàng" pitchFamily="34" charset="-93"/>
              </a:rPr>
              <a:t>Liên</a:t>
            </a:r>
            <a:r>
              <a:rPr lang="en-US" sz="3600" b="1" dirty="0" smtClean="0">
                <a:latin typeface="HP001 4 hàng" pitchFamily="34" charset="-93"/>
              </a:rPr>
              <a:t> </a:t>
            </a:r>
            <a:r>
              <a:rPr lang="en-US" sz="3600" b="1" dirty="0" err="1" smtClean="0">
                <a:latin typeface="HP001 4 hàng" pitchFamily="34" charset="-93"/>
              </a:rPr>
              <a:t>hệ</a:t>
            </a:r>
            <a:r>
              <a:rPr lang="en-US" sz="3600" b="1" dirty="0" smtClean="0">
                <a:latin typeface="HP001 4 hàng" pitchFamily="34" charset="-93"/>
              </a:rPr>
              <a:t> </a:t>
            </a:r>
            <a:r>
              <a:rPr lang="en-US" sz="3600" b="1" dirty="0" err="1" smtClean="0">
                <a:latin typeface="HP001 4 hàng" pitchFamily="34" charset="-93"/>
              </a:rPr>
              <a:t>thực</a:t>
            </a:r>
            <a:r>
              <a:rPr lang="en-US" sz="3600" b="1" dirty="0" smtClean="0">
                <a:latin typeface="HP001 4 hàng" pitchFamily="34" charset="-93"/>
              </a:rPr>
              <a:t> </a:t>
            </a:r>
            <a:r>
              <a:rPr lang="en-US" sz="3600" b="1" dirty="0" err="1" smtClean="0">
                <a:latin typeface="HP001 4 hàng" pitchFamily="34" charset="-93"/>
              </a:rPr>
              <a:t>tế</a:t>
            </a:r>
            <a:endParaRPr lang="vi-VN" sz="3600" b="1" dirty="0">
              <a:latin typeface="HP001 4 hàng" pitchFamily="34" charset="-93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31640" y="1124744"/>
            <a:ext cx="7200800" cy="1798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Rectangle 7"/>
          <p:cNvSpPr/>
          <p:nvPr/>
        </p:nvSpPr>
        <p:spPr>
          <a:xfrm>
            <a:off x="1331640" y="1124744"/>
            <a:ext cx="7200800" cy="175432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600" b="1" dirty="0" err="1" smtClean="0">
                <a:solidFill>
                  <a:srgbClr val="C00000"/>
                </a:solidFill>
                <a:latin typeface="HP001 4 hàng" pitchFamily="34" charset="-93"/>
              </a:rPr>
              <a:t>Hãy</a:t>
            </a:r>
            <a:r>
              <a:rPr lang="en-US" sz="3600" b="1" dirty="0" smtClean="0">
                <a:solidFill>
                  <a:srgbClr val="C00000"/>
                </a:solidFill>
                <a:latin typeface="HP001 4 hàng" pitchFamily="34" charset="-93"/>
              </a:rPr>
              <a:t>  </a:t>
            </a:r>
            <a:r>
              <a:rPr lang="en-US" sz="3600" b="1" dirty="0" err="1">
                <a:solidFill>
                  <a:srgbClr val="C00000"/>
                </a:solidFill>
                <a:latin typeface="HP001 4 hàng" pitchFamily="34" charset="-93"/>
              </a:rPr>
              <a:t>trao</a:t>
            </a:r>
            <a:r>
              <a:rPr lang="en-US" sz="3600" b="1" dirty="0">
                <a:solidFill>
                  <a:srgbClr val="C00000"/>
                </a:solidFill>
                <a:latin typeface="HP001 4 hàng" pitchFamily="34" charset="-93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HP001 4 hàng" pitchFamily="34" charset="-93"/>
              </a:rPr>
              <a:t>đổi</a:t>
            </a:r>
            <a:r>
              <a:rPr lang="en-US" sz="3600" b="1" dirty="0">
                <a:solidFill>
                  <a:srgbClr val="C00000"/>
                </a:solidFill>
                <a:latin typeface="HP001 4 hàng" pitchFamily="34" charset="-93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HP001 4 hàng" pitchFamily="34" charset="-93"/>
              </a:rPr>
              <a:t>với</a:t>
            </a:r>
            <a:r>
              <a:rPr lang="en-US" sz="3600" b="1" dirty="0">
                <a:solidFill>
                  <a:srgbClr val="C00000"/>
                </a:solidFill>
                <a:latin typeface="HP001 4 hàng" pitchFamily="34" charset="-93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HP001 4 hàng" pitchFamily="34" charset="-93"/>
              </a:rPr>
              <a:t>bạn</a:t>
            </a:r>
            <a:r>
              <a:rPr lang="en-US" sz="3600" b="1" dirty="0">
                <a:solidFill>
                  <a:srgbClr val="C00000"/>
                </a:solidFill>
                <a:latin typeface="HP001 4 hàng" pitchFamily="34" charset="-93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HP001 4 hàng" pitchFamily="34" charset="-93"/>
              </a:rPr>
              <a:t>bên</a:t>
            </a:r>
            <a:r>
              <a:rPr lang="en-US" sz="3600" b="1" dirty="0">
                <a:solidFill>
                  <a:srgbClr val="C00000"/>
                </a:solidFill>
                <a:latin typeface="HP001 4 hàng" pitchFamily="34" charset="-93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HP001 4 hàng" pitchFamily="34" charset="-93"/>
              </a:rPr>
              <a:t>cạnh</a:t>
            </a:r>
            <a:r>
              <a:rPr lang="en-US" sz="3600" b="1" dirty="0">
                <a:solidFill>
                  <a:srgbClr val="C00000"/>
                </a:solidFill>
                <a:latin typeface="HP001 4 hàng" pitchFamily="34" charset="-93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HP001 4 hàng" pitchFamily="34" charset="-93"/>
              </a:rPr>
              <a:t>về</a:t>
            </a:r>
            <a:r>
              <a:rPr lang="en-US" sz="3600" b="1" dirty="0">
                <a:solidFill>
                  <a:srgbClr val="C00000"/>
                </a:solidFill>
                <a:latin typeface="HP001 4 hàng" pitchFamily="34" charset="-93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HP001 4 hàng" pitchFamily="34" charset="-93"/>
              </a:rPr>
              <a:t>quê</a:t>
            </a:r>
            <a:r>
              <a:rPr lang="en-US" sz="3600" b="1" dirty="0">
                <a:solidFill>
                  <a:srgbClr val="C00000"/>
                </a:solidFill>
                <a:latin typeface="HP001 4 hàng" pitchFamily="34" charset="-93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HP001 4 hàng" pitchFamily="34" charset="-93"/>
              </a:rPr>
              <a:t>hương</a:t>
            </a:r>
            <a:r>
              <a:rPr lang="en-US" sz="3600" b="1" dirty="0">
                <a:solidFill>
                  <a:srgbClr val="C00000"/>
                </a:solidFill>
                <a:latin typeface="HP001 4 hàng" pitchFamily="34" charset="-93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HP001 4 hàng" pitchFamily="34" charset="-93"/>
              </a:rPr>
              <a:t>của</a:t>
            </a:r>
            <a:r>
              <a:rPr lang="en-US" sz="3600" b="1" dirty="0">
                <a:solidFill>
                  <a:srgbClr val="C00000"/>
                </a:solidFill>
                <a:latin typeface="HP001 4 hàng" pitchFamily="34" charset="-93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HP001 4 hàng" pitchFamily="34" charset="-93"/>
              </a:rPr>
              <a:t>mình</a:t>
            </a:r>
            <a:r>
              <a:rPr lang="en-US" sz="3600" b="1" dirty="0">
                <a:solidFill>
                  <a:srgbClr val="C00000"/>
                </a:solidFill>
                <a:latin typeface="HP001 4 hàng" pitchFamily="34" charset="-93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HP001 4 hàng" pitchFamily="34" charset="-93"/>
              </a:rPr>
              <a:t>để</a:t>
            </a:r>
            <a:r>
              <a:rPr lang="en-US" sz="3600" b="1" dirty="0">
                <a:solidFill>
                  <a:srgbClr val="C00000"/>
                </a:solidFill>
                <a:latin typeface="HP001 4 hàng" pitchFamily="34" charset="-93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HP001 4 hàng" pitchFamily="34" charset="-93"/>
              </a:rPr>
              <a:t>bạn</a:t>
            </a:r>
            <a:r>
              <a:rPr lang="en-US" sz="3600" b="1" dirty="0">
                <a:solidFill>
                  <a:srgbClr val="C00000"/>
                </a:solidFill>
                <a:latin typeface="HP001 4 hàng" pitchFamily="34" charset="-93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HP001 4 hàng" pitchFamily="34" charset="-93"/>
              </a:rPr>
              <a:t>hiểu</a:t>
            </a:r>
            <a:r>
              <a:rPr lang="en-US" sz="3600" b="1" dirty="0">
                <a:solidFill>
                  <a:srgbClr val="C00000"/>
                </a:solidFill>
                <a:latin typeface="HP001 4 hàng" pitchFamily="34" charset="-93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HP001 4 hàng" pitchFamily="34" charset="-93"/>
              </a:rPr>
              <a:t>mình</a:t>
            </a:r>
            <a:r>
              <a:rPr lang="en-US" sz="3600" b="1" dirty="0">
                <a:solidFill>
                  <a:srgbClr val="C00000"/>
                </a:solidFill>
                <a:latin typeface="HP001 4 hàng" pitchFamily="34" charset="-93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HP001 4 hàng" pitchFamily="34" charset="-93"/>
              </a:rPr>
              <a:t>hơn</a:t>
            </a:r>
            <a:r>
              <a:rPr lang="en-US" dirty="0">
                <a:latin typeface="HP001 4 hàng" pitchFamily="34" charset="-93"/>
              </a:rPr>
              <a:t>:</a:t>
            </a:r>
            <a:endParaRPr lang="vi-VN" dirty="0">
              <a:latin typeface="HP001 4 hàng" pitchFamily="34" charset="-93"/>
            </a:endParaRPr>
          </a:p>
        </p:txBody>
      </p:sp>
      <p:cxnSp>
        <p:nvCxnSpPr>
          <p:cNvPr id="10" name="Straight Arrow Connector 9"/>
          <p:cNvCxnSpPr>
            <a:stCxn id="8" idx="2"/>
            <a:endCxn id="14" idx="0"/>
          </p:cNvCxnSpPr>
          <p:nvPr/>
        </p:nvCxnSpPr>
        <p:spPr>
          <a:xfrm flipH="1">
            <a:off x="1115616" y="2879070"/>
            <a:ext cx="3816424" cy="12700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8" idx="2"/>
            <a:endCxn id="18" idx="0"/>
          </p:cNvCxnSpPr>
          <p:nvPr/>
        </p:nvCxnSpPr>
        <p:spPr>
          <a:xfrm flipH="1">
            <a:off x="4031940" y="2879070"/>
            <a:ext cx="900100" cy="12700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251520" y="4149080"/>
            <a:ext cx="1728191" cy="270892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latin typeface="HP001 4 hàng" pitchFamily="34" charset="-93"/>
              </a:rPr>
              <a:t>Quê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bạn</a:t>
            </a:r>
            <a:r>
              <a:rPr lang="en-US" sz="3600" b="1" dirty="0">
                <a:latin typeface="HP001 4 hàng" pitchFamily="34" charset="-93"/>
              </a:rPr>
              <a:t> ở </a:t>
            </a:r>
            <a:r>
              <a:rPr lang="en-US" sz="3600" b="1" dirty="0" err="1">
                <a:latin typeface="HP001 4 hàng" pitchFamily="34" charset="-93"/>
              </a:rPr>
              <a:t>đâu</a:t>
            </a:r>
            <a:r>
              <a:rPr lang="en-US" sz="3600" b="1" dirty="0">
                <a:latin typeface="HP001 4 hàng" pitchFamily="34" charset="-93"/>
              </a:rPr>
              <a:t>?</a:t>
            </a:r>
            <a:endParaRPr lang="vi-VN" sz="3600" b="1" dirty="0">
              <a:latin typeface="HP001 4 hàng" pitchFamily="34" charset="-93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915816" y="4149080"/>
            <a:ext cx="2232248" cy="270892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HP001 4 hàng" pitchFamily="34" charset="-93"/>
              </a:rPr>
              <a:t>Bạn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biết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gì</a:t>
            </a:r>
            <a:r>
              <a:rPr lang="en-US" sz="3200" b="1" dirty="0">
                <a:latin typeface="HP001 4 hàng" pitchFamily="34" charset="-93"/>
              </a:rPr>
              <a:t>, </a:t>
            </a:r>
            <a:r>
              <a:rPr lang="en-US" sz="3200" b="1" dirty="0" err="1">
                <a:latin typeface="HP001 4 hàng" pitchFamily="34" charset="-93"/>
              </a:rPr>
              <a:t>nhớ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gì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về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quê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hương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mình</a:t>
            </a:r>
            <a:r>
              <a:rPr lang="en-US" sz="3200" b="1" dirty="0">
                <a:latin typeface="HP001 4 hàng" pitchFamily="34" charset="-93"/>
              </a:rPr>
              <a:t>?</a:t>
            </a:r>
            <a:endParaRPr lang="vi-VN" sz="3200" b="1" dirty="0">
              <a:latin typeface="HP001 4 hàng" pitchFamily="34" charset="-93"/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4932040" y="2922792"/>
            <a:ext cx="2844316" cy="9382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ounded Rectangle 25"/>
          <p:cNvSpPr/>
          <p:nvPr/>
        </p:nvSpPr>
        <p:spPr>
          <a:xfrm>
            <a:off x="6098036" y="3845008"/>
            <a:ext cx="3096344" cy="299695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latin typeface="HP001 4 hàng" pitchFamily="34" charset="-93"/>
              </a:rPr>
              <a:t>Bạn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đã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làm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gì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để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thể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hiện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tình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yêu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quê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hương</a:t>
            </a:r>
            <a:r>
              <a:rPr lang="en-US" sz="3600" b="1" dirty="0">
                <a:latin typeface="HP001 4 hàng" pitchFamily="34" charset="-93"/>
              </a:rPr>
              <a:t>?</a:t>
            </a:r>
            <a:endParaRPr lang="vi-VN" sz="3600" b="1" dirty="0">
              <a:latin typeface="HP001 4 hàng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50311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8" grpId="0" animBg="1"/>
      <p:bldP spid="2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Up Ribbon 4"/>
          <p:cNvSpPr/>
          <p:nvPr/>
        </p:nvSpPr>
        <p:spPr>
          <a:xfrm>
            <a:off x="1691680" y="1124744"/>
            <a:ext cx="6264696" cy="3600400"/>
          </a:xfrm>
          <a:prstGeom prst="ribbon2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Rectangle 5"/>
          <p:cNvSpPr/>
          <p:nvPr/>
        </p:nvSpPr>
        <p:spPr>
          <a:xfrm>
            <a:off x="3189993" y="1556792"/>
            <a:ext cx="331236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err="1">
                <a:solidFill>
                  <a:srgbClr val="C00000"/>
                </a:solidFill>
                <a:latin typeface="HP001 4 hàng" pitchFamily="34" charset="-93"/>
              </a:rPr>
              <a:t>Đối</a:t>
            </a:r>
            <a:r>
              <a:rPr lang="en-US" sz="3600" dirty="0">
                <a:solidFill>
                  <a:srgbClr val="C00000"/>
                </a:solidFill>
                <a:latin typeface="HP001 4 hàng" pitchFamily="34" charset="-93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HP001 4 hàng" pitchFamily="34" charset="-93"/>
              </a:rPr>
              <a:t>với</a:t>
            </a:r>
            <a:r>
              <a:rPr lang="en-US" sz="3600" dirty="0">
                <a:solidFill>
                  <a:srgbClr val="C00000"/>
                </a:solidFill>
                <a:latin typeface="HP001 4 hàng" pitchFamily="34" charset="-93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HP001 4 hàng" pitchFamily="34" charset="-93"/>
              </a:rPr>
              <a:t>quê</a:t>
            </a:r>
            <a:r>
              <a:rPr lang="en-US" sz="3600" dirty="0">
                <a:solidFill>
                  <a:srgbClr val="C00000"/>
                </a:solidFill>
                <a:latin typeface="HP001 4 hàng" pitchFamily="34" charset="-93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HP001 4 hàng" pitchFamily="34" charset="-93"/>
              </a:rPr>
              <a:t>hương</a:t>
            </a:r>
            <a:r>
              <a:rPr lang="en-US" sz="3600" dirty="0">
                <a:solidFill>
                  <a:srgbClr val="C00000"/>
                </a:solidFill>
                <a:latin typeface="HP001 4 hàng" pitchFamily="34" charset="-93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HP001 4 hàng" pitchFamily="34" charset="-93"/>
              </a:rPr>
              <a:t>mình</a:t>
            </a:r>
            <a:r>
              <a:rPr lang="en-US" sz="3600" dirty="0">
                <a:solidFill>
                  <a:srgbClr val="C00000"/>
                </a:solidFill>
                <a:latin typeface="HP001 4 hàng" pitchFamily="34" charset="-93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HP001 4 hàng" pitchFamily="34" charset="-93"/>
              </a:rPr>
              <a:t>cần</a:t>
            </a:r>
            <a:r>
              <a:rPr lang="en-US" sz="3600" dirty="0">
                <a:solidFill>
                  <a:srgbClr val="C00000"/>
                </a:solidFill>
                <a:latin typeface="HP001 4 hàng" pitchFamily="34" charset="-93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HP001 4 hàng" pitchFamily="34" charset="-93"/>
              </a:rPr>
              <a:t>phải</a:t>
            </a:r>
            <a:r>
              <a:rPr lang="en-US" sz="3600" dirty="0">
                <a:solidFill>
                  <a:srgbClr val="C00000"/>
                </a:solidFill>
                <a:latin typeface="HP001 4 hàng" pitchFamily="34" charset="-93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HP001 4 hàng" pitchFamily="34" charset="-93"/>
              </a:rPr>
              <a:t>làm</a:t>
            </a:r>
            <a:r>
              <a:rPr lang="en-US" sz="3600" dirty="0">
                <a:solidFill>
                  <a:srgbClr val="C00000"/>
                </a:solidFill>
                <a:latin typeface="HP001 4 hàng" pitchFamily="34" charset="-93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HP001 4 hàng" pitchFamily="34" charset="-93"/>
              </a:rPr>
              <a:t>gì</a:t>
            </a:r>
            <a:r>
              <a:rPr lang="en-US" sz="3600" dirty="0">
                <a:solidFill>
                  <a:srgbClr val="C00000"/>
                </a:solidFill>
                <a:latin typeface="HP001 4 hàng" pitchFamily="34" charset="-93"/>
              </a:rPr>
              <a:t>?</a:t>
            </a:r>
            <a:endParaRPr lang="vi-VN" sz="3600" dirty="0">
              <a:solidFill>
                <a:srgbClr val="C00000"/>
              </a:solidFill>
              <a:latin typeface="HP001 4 hàng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273642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0" indent="0" algn="ctr">
              <a:buNone/>
            </a:pPr>
            <a:endParaRPr lang="en-US" b="1" dirty="0" smtClean="0">
              <a:latin typeface="HP001 4 hàng" pitchFamily="34" charset="-93"/>
            </a:endParaRPr>
          </a:p>
          <a:p>
            <a:pPr marL="0" indent="0" algn="ctr">
              <a:buNone/>
            </a:pPr>
            <a:r>
              <a:rPr lang="en-US" b="1" dirty="0" err="1" smtClean="0">
                <a:latin typeface="HP001 4 hàng" pitchFamily="34" charset="-93"/>
              </a:rPr>
              <a:t>Thứ</a:t>
            </a:r>
            <a:r>
              <a:rPr lang="en-US" b="1" dirty="0" smtClean="0">
                <a:latin typeface="HP001 4 hàng" pitchFamily="34" charset="-93"/>
              </a:rPr>
              <a:t> </a:t>
            </a:r>
            <a:r>
              <a:rPr lang="en-US" b="1" dirty="0" err="1" smtClean="0">
                <a:latin typeface="HP001 4 hàng" pitchFamily="34" charset="-93"/>
              </a:rPr>
              <a:t>hai</a:t>
            </a:r>
            <a:r>
              <a:rPr lang="en-US" b="1" dirty="0" smtClean="0">
                <a:latin typeface="HP001 4 hàng" pitchFamily="34" charset="-93"/>
              </a:rPr>
              <a:t>, </a:t>
            </a:r>
            <a:r>
              <a:rPr lang="en-US" b="1" dirty="0" err="1" smtClean="0">
                <a:latin typeface="HP001 4 hàng" pitchFamily="34" charset="-93"/>
              </a:rPr>
              <a:t>ngày</a:t>
            </a:r>
            <a:r>
              <a:rPr lang="en-US" b="1" dirty="0" smtClean="0">
                <a:latin typeface="HP001 4 hàng" pitchFamily="34" charset="-93"/>
              </a:rPr>
              <a:t> 17 </a:t>
            </a:r>
            <a:r>
              <a:rPr lang="en-US" b="1" dirty="0" err="1">
                <a:latin typeface="HP001 4 hàng" pitchFamily="34" charset="-93"/>
              </a:rPr>
              <a:t>tháng</a:t>
            </a:r>
            <a:r>
              <a:rPr lang="en-US" b="1" dirty="0">
                <a:latin typeface="HP001 4 hàng" pitchFamily="34" charset="-93"/>
              </a:rPr>
              <a:t> </a:t>
            </a:r>
            <a:r>
              <a:rPr lang="en-US" b="1" dirty="0" smtClean="0">
                <a:latin typeface="HP001 4 hàng" pitchFamily="34" charset="-93"/>
              </a:rPr>
              <a:t>1 </a:t>
            </a:r>
            <a:r>
              <a:rPr lang="en-US" b="1" dirty="0" err="1">
                <a:latin typeface="HP001 4 hàng" pitchFamily="34" charset="-93"/>
              </a:rPr>
              <a:t>năm</a:t>
            </a:r>
            <a:r>
              <a:rPr lang="en-US" b="1" dirty="0">
                <a:latin typeface="HP001 4 hàng" pitchFamily="34" charset="-93"/>
              </a:rPr>
              <a:t> </a:t>
            </a:r>
            <a:r>
              <a:rPr lang="en-US" b="1" dirty="0" smtClean="0">
                <a:latin typeface="HP001 4 hàng" pitchFamily="34" charset="-93"/>
              </a:rPr>
              <a:t>2022</a:t>
            </a:r>
            <a:endParaRPr lang="en-US" b="1" dirty="0">
              <a:latin typeface="HP001 4 hàng" pitchFamily="34" charset="-93"/>
            </a:endParaRPr>
          </a:p>
          <a:p>
            <a:pPr marL="0" indent="0" algn="ctr">
              <a:buNone/>
            </a:pPr>
            <a:r>
              <a:rPr lang="en-US" b="1" dirty="0" err="1">
                <a:latin typeface="HP001 4 hàng" pitchFamily="34" charset="-93"/>
              </a:rPr>
              <a:t>Đạo</a:t>
            </a:r>
            <a:r>
              <a:rPr lang="en-US" b="1" dirty="0">
                <a:latin typeface="HP001 4 hàng" pitchFamily="34" charset="-93"/>
              </a:rPr>
              <a:t> </a:t>
            </a:r>
            <a:r>
              <a:rPr lang="en-US" b="1" dirty="0" err="1">
                <a:latin typeface="HP001 4 hàng" pitchFamily="34" charset="-93"/>
              </a:rPr>
              <a:t>đức</a:t>
            </a:r>
            <a:endParaRPr lang="en-US" b="1" dirty="0">
              <a:latin typeface="HP001 4 hàng" pitchFamily="34" charset="-93"/>
            </a:endParaRPr>
          </a:p>
          <a:p>
            <a:endParaRPr lang="en-US" b="1" dirty="0">
              <a:latin typeface="HP001 4 hàng" pitchFamily="34" charset="-93"/>
            </a:endParaRPr>
          </a:p>
          <a:p>
            <a:pPr marL="0" indent="0" algn="ctr">
              <a:buNone/>
            </a:pPr>
            <a:r>
              <a:rPr lang="en-US" sz="3600" b="1" dirty="0" err="1">
                <a:latin typeface="HP001 4 hàng" pitchFamily="34" charset="-93"/>
              </a:rPr>
              <a:t>Bài</a:t>
            </a:r>
            <a:r>
              <a:rPr lang="en-US" sz="3600" b="1" dirty="0">
                <a:latin typeface="HP001 4 hàng" pitchFamily="34" charset="-93"/>
              </a:rPr>
              <a:t>: </a:t>
            </a:r>
            <a:r>
              <a:rPr lang="en-US" sz="3600" b="1" dirty="0" err="1">
                <a:solidFill>
                  <a:srgbClr val="FF0000"/>
                </a:solidFill>
                <a:latin typeface="HP001 4 hàng" pitchFamily="34" charset="-93"/>
              </a:rPr>
              <a:t>Em</a:t>
            </a:r>
            <a:r>
              <a:rPr lang="en-US" sz="3600" b="1" dirty="0">
                <a:solidFill>
                  <a:srgbClr val="FF0000"/>
                </a:solidFill>
                <a:latin typeface="HP001 4 hàng" pitchFamily="34" charset="-93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4 hàng" pitchFamily="34" charset="-93"/>
              </a:rPr>
              <a:t>yêu</a:t>
            </a:r>
            <a:r>
              <a:rPr lang="en-US" sz="3600" b="1" dirty="0">
                <a:solidFill>
                  <a:srgbClr val="FF0000"/>
                </a:solidFill>
                <a:latin typeface="HP001 4 hàng" pitchFamily="34" charset="-93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4 hàng" pitchFamily="34" charset="-93"/>
              </a:rPr>
              <a:t>quê</a:t>
            </a:r>
            <a:r>
              <a:rPr lang="en-US" sz="3600" b="1" dirty="0">
                <a:solidFill>
                  <a:srgbClr val="FF0000"/>
                </a:solidFill>
                <a:latin typeface="HP001 4 hàng" pitchFamily="34" charset="-93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4 hàng" pitchFamily="34" charset="-93"/>
              </a:rPr>
              <a:t>hương</a:t>
            </a:r>
            <a:endParaRPr lang="vi-VN" sz="3600" b="1" dirty="0">
              <a:solidFill>
                <a:srgbClr val="FF0000"/>
              </a:solidFill>
              <a:latin typeface="HP001 4 hàng" pitchFamily="34" charset="-93"/>
            </a:endParaRPr>
          </a:p>
          <a:p>
            <a:pPr marL="0" indent="0">
              <a:buNone/>
            </a:pPr>
            <a:r>
              <a:rPr lang="en-US" b="1" dirty="0" err="1" smtClean="0">
                <a:latin typeface="HP001 4 hàng" pitchFamily="34" charset="-93"/>
              </a:rPr>
              <a:t>Ghi</a:t>
            </a:r>
            <a:r>
              <a:rPr lang="en-US" b="1" dirty="0" smtClean="0">
                <a:latin typeface="HP001 4 hàng" pitchFamily="34" charset="-93"/>
              </a:rPr>
              <a:t> </a:t>
            </a:r>
            <a:r>
              <a:rPr lang="en-US" b="1" dirty="0" err="1" smtClean="0">
                <a:latin typeface="HP001 4 hàng" pitchFamily="34" charset="-93"/>
              </a:rPr>
              <a:t>nhớ</a:t>
            </a:r>
            <a:r>
              <a:rPr lang="en-US" b="1" dirty="0" smtClean="0">
                <a:latin typeface="HP001 4 hàng" pitchFamily="34" charset="-93"/>
              </a:rPr>
              <a:t>:</a:t>
            </a:r>
            <a:endParaRPr lang="vi-VN" b="1" dirty="0">
              <a:latin typeface="HP001 4 hàng" pitchFamily="34" charset="-93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26064" y="3441773"/>
            <a:ext cx="8238423" cy="338437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200" b="1" dirty="0">
              <a:solidFill>
                <a:schemeClr val="tx1"/>
              </a:solidFill>
              <a:latin typeface="HP001 4 hàng" pitchFamily="34" charset="-93"/>
            </a:endParaRPr>
          </a:p>
          <a:p>
            <a:r>
              <a:rPr lang="en-US" sz="3200" b="1" dirty="0" err="1" smtClean="0">
                <a:solidFill>
                  <a:schemeClr val="tx1"/>
                </a:solidFill>
                <a:latin typeface="HP001 4 hàng" pitchFamily="34" charset="-93"/>
              </a:rPr>
              <a:t>Quê</a:t>
            </a:r>
            <a:r>
              <a:rPr lang="en-US" sz="3200" b="1" dirty="0" smtClean="0">
                <a:solidFill>
                  <a:schemeClr val="tx1"/>
                </a:solidFill>
                <a:latin typeface="HP001 4 hàng" pitchFamily="34" charset="-93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HP001 4 hàng" pitchFamily="34" charset="-93"/>
              </a:rPr>
              <a:t>hương</a:t>
            </a:r>
            <a:r>
              <a:rPr lang="en-US" sz="3200" b="1" dirty="0" smtClean="0">
                <a:solidFill>
                  <a:schemeClr val="tx1"/>
                </a:solidFill>
                <a:latin typeface="HP001 4 hàng" pitchFamily="34" charset="-93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HP001 4 hàng" pitchFamily="34" charset="-93"/>
              </a:rPr>
              <a:t>mỗi</a:t>
            </a:r>
            <a:r>
              <a:rPr lang="en-US" sz="3200" b="1" dirty="0" smtClean="0">
                <a:solidFill>
                  <a:schemeClr val="tx1"/>
                </a:solidFill>
                <a:latin typeface="HP001 4 hàng" pitchFamily="34" charset="-93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HP001 4 hàng" pitchFamily="34" charset="-93"/>
              </a:rPr>
              <a:t>người</a:t>
            </a:r>
            <a:r>
              <a:rPr lang="en-US" sz="3200" b="1" dirty="0" smtClean="0">
                <a:solidFill>
                  <a:schemeClr val="tx1"/>
                </a:solidFill>
                <a:latin typeface="HP001 4 hàng" pitchFamily="34" charset="-93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HP001 4 hàng" pitchFamily="34" charset="-93"/>
              </a:rPr>
              <a:t>chỉ</a:t>
            </a:r>
            <a:r>
              <a:rPr lang="en-US" sz="3200" b="1" dirty="0" smtClean="0">
                <a:solidFill>
                  <a:schemeClr val="tx1"/>
                </a:solidFill>
                <a:latin typeface="HP001 4 hàng" pitchFamily="34" charset="-93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HP001 4 hàng" pitchFamily="34" charset="-93"/>
              </a:rPr>
              <a:t>một</a:t>
            </a:r>
            <a:endParaRPr lang="en-US" sz="3200" b="1" dirty="0" smtClean="0">
              <a:solidFill>
                <a:schemeClr val="tx1"/>
              </a:solidFill>
              <a:latin typeface="HP001 4 hàng" pitchFamily="34" charset="-93"/>
            </a:endParaRPr>
          </a:p>
          <a:p>
            <a:r>
              <a:rPr lang="en-US" sz="3200" b="1" dirty="0" err="1" smtClean="0">
                <a:solidFill>
                  <a:schemeClr val="tx1"/>
                </a:solidFill>
                <a:latin typeface="HP001 4 hàng" pitchFamily="34" charset="-93"/>
              </a:rPr>
              <a:t>Như</a:t>
            </a:r>
            <a:r>
              <a:rPr lang="en-US" sz="3200" b="1" dirty="0" smtClean="0">
                <a:solidFill>
                  <a:schemeClr val="tx1"/>
                </a:solidFill>
                <a:latin typeface="HP001 4 hàng" pitchFamily="34" charset="-93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HP001 4 hàng" pitchFamily="34" charset="-93"/>
              </a:rPr>
              <a:t>là</a:t>
            </a:r>
            <a:r>
              <a:rPr lang="en-US" sz="3200" b="1" dirty="0" smtClean="0">
                <a:solidFill>
                  <a:schemeClr val="tx1"/>
                </a:solidFill>
                <a:latin typeface="HP001 4 hàng" pitchFamily="34" charset="-93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HP001 4 hàng" pitchFamily="34" charset="-93"/>
              </a:rPr>
              <a:t>chỉ</a:t>
            </a:r>
            <a:r>
              <a:rPr lang="en-US" sz="3200" b="1" dirty="0" smtClean="0">
                <a:solidFill>
                  <a:schemeClr val="tx1"/>
                </a:solidFill>
                <a:latin typeface="HP001 4 hàng" pitchFamily="34" charset="-93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HP001 4 hàng" pitchFamily="34" charset="-93"/>
              </a:rPr>
              <a:t>một</a:t>
            </a:r>
            <a:r>
              <a:rPr lang="en-US" sz="3200" b="1" dirty="0" smtClean="0">
                <a:solidFill>
                  <a:schemeClr val="tx1"/>
                </a:solidFill>
                <a:latin typeface="HP001 4 hàng" pitchFamily="34" charset="-93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HP001 4 hàng" pitchFamily="34" charset="-93"/>
              </a:rPr>
              <a:t>mẹ</a:t>
            </a:r>
            <a:r>
              <a:rPr lang="en-US" sz="3200" b="1" dirty="0" smtClean="0">
                <a:solidFill>
                  <a:schemeClr val="tx1"/>
                </a:solidFill>
                <a:latin typeface="HP001 4 hàng" pitchFamily="34" charset="-93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HP001 4 hàng" pitchFamily="34" charset="-93"/>
              </a:rPr>
              <a:t>thôi</a:t>
            </a:r>
            <a:r>
              <a:rPr lang="en-US" sz="3200" b="1" dirty="0" smtClean="0">
                <a:solidFill>
                  <a:schemeClr val="tx1"/>
                </a:solidFill>
                <a:latin typeface="HP001 4 hàng" pitchFamily="34" charset="-93"/>
              </a:rPr>
              <a:t>.</a:t>
            </a:r>
          </a:p>
          <a:p>
            <a:r>
              <a:rPr lang="en-US" sz="3200" b="1" dirty="0" err="1" smtClean="0">
                <a:solidFill>
                  <a:schemeClr val="tx1"/>
                </a:solidFill>
                <a:latin typeface="HP001 4 hàng" pitchFamily="34" charset="-93"/>
              </a:rPr>
              <a:t>Quê</a:t>
            </a:r>
            <a:r>
              <a:rPr lang="en-US" sz="3200" b="1" dirty="0" smtClean="0">
                <a:solidFill>
                  <a:schemeClr val="tx1"/>
                </a:solidFill>
                <a:latin typeface="HP001 4 hàng" pitchFamily="34" charset="-93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HP001 4 hàng" pitchFamily="34" charset="-93"/>
              </a:rPr>
              <a:t>hương</a:t>
            </a:r>
            <a:r>
              <a:rPr lang="en-US" sz="3200" b="1" dirty="0" smtClean="0">
                <a:solidFill>
                  <a:schemeClr val="tx1"/>
                </a:solidFill>
                <a:latin typeface="HP001 4 hàng" pitchFamily="34" charset="-93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HP001 4 hàng" pitchFamily="34" charset="-93"/>
              </a:rPr>
              <a:t>nếu</a:t>
            </a:r>
            <a:r>
              <a:rPr lang="en-US" sz="3200" b="1" dirty="0" smtClean="0">
                <a:solidFill>
                  <a:schemeClr val="tx1"/>
                </a:solidFill>
                <a:latin typeface="HP001 4 hàng" pitchFamily="34" charset="-93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HP001 4 hàng" pitchFamily="34" charset="-93"/>
              </a:rPr>
              <a:t>ai</a:t>
            </a:r>
            <a:r>
              <a:rPr lang="en-US" sz="3200" b="1" dirty="0" smtClean="0">
                <a:solidFill>
                  <a:schemeClr val="tx1"/>
                </a:solidFill>
                <a:latin typeface="HP001 4 hàng" pitchFamily="34" charset="-93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HP001 4 hàng" pitchFamily="34" charset="-93"/>
              </a:rPr>
              <a:t>không</a:t>
            </a:r>
            <a:r>
              <a:rPr lang="en-US" sz="3200" b="1" dirty="0" smtClean="0">
                <a:solidFill>
                  <a:schemeClr val="tx1"/>
                </a:solidFill>
                <a:latin typeface="HP001 4 hàng" pitchFamily="34" charset="-93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HP001 4 hàng" pitchFamily="34" charset="-93"/>
              </a:rPr>
              <a:t>nhớ</a:t>
            </a:r>
            <a:r>
              <a:rPr lang="en-US" sz="3200" b="1" dirty="0" smtClean="0">
                <a:solidFill>
                  <a:schemeClr val="tx1"/>
                </a:solidFill>
                <a:latin typeface="HP001 4 hàng" pitchFamily="34" charset="-93"/>
              </a:rPr>
              <a:t>, </a:t>
            </a:r>
          </a:p>
          <a:p>
            <a:r>
              <a:rPr lang="en-US" sz="3200" b="1" dirty="0" err="1" smtClean="0">
                <a:solidFill>
                  <a:schemeClr val="tx1"/>
                </a:solidFill>
                <a:latin typeface="HP001 4 hàng" pitchFamily="34" charset="-93"/>
              </a:rPr>
              <a:t>Sẽ</a:t>
            </a:r>
            <a:r>
              <a:rPr lang="en-US" sz="3200" b="1" dirty="0" smtClean="0">
                <a:solidFill>
                  <a:schemeClr val="tx1"/>
                </a:solidFill>
                <a:latin typeface="HP001 4 hàng" pitchFamily="34" charset="-93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HP001 4 hàng" pitchFamily="34" charset="-93"/>
              </a:rPr>
              <a:t>không</a:t>
            </a:r>
            <a:r>
              <a:rPr lang="en-US" sz="3200" b="1" dirty="0" smtClean="0">
                <a:solidFill>
                  <a:schemeClr val="tx1"/>
                </a:solidFill>
                <a:latin typeface="HP001 4 hàng" pitchFamily="34" charset="-93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HP001 4 hàng" pitchFamily="34" charset="-93"/>
              </a:rPr>
              <a:t>lớn</a:t>
            </a:r>
            <a:r>
              <a:rPr lang="en-US" sz="3200" b="1" dirty="0" smtClean="0">
                <a:solidFill>
                  <a:schemeClr val="tx1"/>
                </a:solidFill>
                <a:latin typeface="HP001 4 hàng" pitchFamily="34" charset="-93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HP001 4 hàng" pitchFamily="34" charset="-93"/>
              </a:rPr>
              <a:t>nổi</a:t>
            </a:r>
            <a:r>
              <a:rPr lang="en-US" sz="3200" b="1" dirty="0" smtClean="0">
                <a:solidFill>
                  <a:schemeClr val="tx1"/>
                </a:solidFill>
                <a:latin typeface="HP001 4 hàng" pitchFamily="34" charset="-93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HP001 4 hàng" pitchFamily="34" charset="-93"/>
              </a:rPr>
              <a:t>thành</a:t>
            </a:r>
            <a:r>
              <a:rPr lang="en-US" sz="3200" b="1" dirty="0" smtClean="0">
                <a:solidFill>
                  <a:schemeClr val="tx1"/>
                </a:solidFill>
                <a:latin typeface="HP001 4 hàng" pitchFamily="34" charset="-93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HP001 4 hàng" pitchFamily="34" charset="-93"/>
              </a:rPr>
              <a:t>người</a:t>
            </a:r>
            <a:r>
              <a:rPr lang="en-US" sz="3200" b="1" dirty="0" smtClean="0">
                <a:solidFill>
                  <a:schemeClr val="tx1"/>
                </a:solidFill>
                <a:latin typeface="HP001 4 hàng" pitchFamily="34" charset="-93"/>
              </a:rPr>
              <a:t>.</a:t>
            </a:r>
            <a:endParaRPr lang="en-US" b="1" dirty="0" smtClean="0">
              <a:solidFill>
                <a:schemeClr val="tx1"/>
              </a:solidFill>
              <a:latin typeface="HP001 4 hàng" pitchFamily="34" charset="-93"/>
            </a:endParaRPr>
          </a:p>
          <a:p>
            <a:pPr algn="ctr"/>
            <a:endParaRPr lang="en-US" b="1" dirty="0" smtClean="0">
              <a:solidFill>
                <a:schemeClr val="tx1"/>
              </a:solidFill>
              <a:latin typeface="HP001 4 hàng" pitchFamily="34" charset="-93"/>
            </a:endParaRPr>
          </a:p>
          <a:p>
            <a:pPr algn="r"/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ĐỔ TRUNG QUÂN</a:t>
            </a:r>
            <a:endParaRPr lang="vi-VN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2606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367385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0" indent="0">
              <a:buNone/>
            </a:pPr>
            <a:endParaRPr lang="en-US" b="1" dirty="0" smtClean="0">
              <a:latin typeface="HP001 4 hàng" pitchFamily="34" charset="-93"/>
            </a:endParaRPr>
          </a:p>
          <a:p>
            <a:pPr marL="0" indent="0" algn="ctr">
              <a:buNone/>
            </a:pPr>
            <a:r>
              <a:rPr lang="en-US" sz="3600" b="1" dirty="0" err="1" smtClean="0">
                <a:latin typeface="HP001 4 hàng" pitchFamily="34" charset="-93"/>
              </a:rPr>
              <a:t>Bài</a:t>
            </a:r>
            <a:r>
              <a:rPr lang="en-US" sz="3600" b="1" dirty="0">
                <a:latin typeface="HP001 4 hàng" pitchFamily="34" charset="-93"/>
              </a:rPr>
              <a:t>: </a:t>
            </a:r>
            <a:r>
              <a:rPr lang="en-US" sz="3600" b="1" dirty="0" err="1">
                <a:solidFill>
                  <a:srgbClr val="FF0000"/>
                </a:solidFill>
                <a:latin typeface="HP001 4 hàng" pitchFamily="34" charset="-93"/>
              </a:rPr>
              <a:t>Em</a:t>
            </a:r>
            <a:r>
              <a:rPr lang="en-US" sz="3600" b="1" dirty="0">
                <a:solidFill>
                  <a:srgbClr val="FF0000"/>
                </a:solidFill>
                <a:latin typeface="HP001 4 hàng" pitchFamily="34" charset="-93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4 hàng" pitchFamily="34" charset="-93"/>
              </a:rPr>
              <a:t>yêu</a:t>
            </a:r>
            <a:r>
              <a:rPr lang="en-US" sz="3600" b="1" dirty="0">
                <a:solidFill>
                  <a:srgbClr val="FF0000"/>
                </a:solidFill>
                <a:latin typeface="HP001 4 hàng" pitchFamily="34" charset="-93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HP001 4 hàng" pitchFamily="34" charset="-93"/>
              </a:rPr>
              <a:t>quê</a:t>
            </a:r>
            <a:r>
              <a:rPr lang="en-US" sz="3600" b="1" dirty="0" smtClean="0">
                <a:solidFill>
                  <a:srgbClr val="FF0000"/>
                </a:solidFill>
                <a:latin typeface="HP001 4 hàng" pitchFamily="34" charset="-93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HP001 4 hàng" pitchFamily="34" charset="-93"/>
              </a:rPr>
              <a:t>hương</a:t>
            </a:r>
            <a:endParaRPr lang="vi-VN" sz="3600" b="1" dirty="0" smtClean="0">
              <a:solidFill>
                <a:srgbClr val="FF0000"/>
              </a:solidFill>
              <a:latin typeface="HP001 4 hàng" pitchFamily="34" charset="-93"/>
            </a:endParaRPr>
          </a:p>
          <a:p>
            <a:pPr marL="0" indent="0">
              <a:buNone/>
            </a:pPr>
            <a:r>
              <a:rPr lang="en-US" sz="3600" b="1" dirty="0" smtClean="0">
                <a:latin typeface="HP001 4 hàng" pitchFamily="34" charset="-93"/>
              </a:rPr>
              <a:t>* </a:t>
            </a:r>
            <a:r>
              <a:rPr lang="en-US" sz="3600" b="1" dirty="0" err="1" smtClean="0">
                <a:latin typeface="HP001 4 hàng" pitchFamily="34" charset="-93"/>
              </a:rPr>
              <a:t>Hoạt</a:t>
            </a:r>
            <a:r>
              <a:rPr lang="en-US" sz="3600" b="1" dirty="0" smtClean="0">
                <a:latin typeface="HP001 4 hàng" pitchFamily="34" charset="-93"/>
              </a:rPr>
              <a:t> </a:t>
            </a:r>
            <a:r>
              <a:rPr lang="en-US" sz="3600" b="1" dirty="0" err="1" smtClean="0">
                <a:latin typeface="HP001 4 hàng" pitchFamily="34" charset="-93"/>
              </a:rPr>
              <a:t>động</a:t>
            </a:r>
            <a:r>
              <a:rPr lang="en-US" sz="3600" b="1" dirty="0" smtClean="0">
                <a:latin typeface="HP001 4 hàng" pitchFamily="34" charset="-93"/>
              </a:rPr>
              <a:t> 1: </a:t>
            </a:r>
            <a:r>
              <a:rPr lang="en-US" sz="3600" b="1" dirty="0" err="1" smtClean="0">
                <a:latin typeface="HP001 4 hàng" pitchFamily="34" charset="-93"/>
              </a:rPr>
              <a:t>Tìm</a:t>
            </a:r>
            <a:r>
              <a:rPr lang="en-US" sz="3600" b="1" dirty="0" smtClean="0">
                <a:latin typeface="HP001 4 hàng" pitchFamily="34" charset="-93"/>
              </a:rPr>
              <a:t> </a:t>
            </a:r>
            <a:r>
              <a:rPr lang="en-US" sz="3600" b="1" dirty="0" err="1" smtClean="0">
                <a:latin typeface="HP001 4 hàng" pitchFamily="34" charset="-93"/>
              </a:rPr>
              <a:t>hiểu</a:t>
            </a:r>
            <a:r>
              <a:rPr lang="en-US" sz="3600" b="1" dirty="0" smtClean="0">
                <a:latin typeface="HP001 4 hàng" pitchFamily="34" charset="-93"/>
              </a:rPr>
              <a:t> </a:t>
            </a:r>
            <a:r>
              <a:rPr lang="en-US" sz="3600" b="1" dirty="0" err="1" smtClean="0">
                <a:latin typeface="HP001 4 hàng" pitchFamily="34" charset="-93"/>
              </a:rPr>
              <a:t>truyện</a:t>
            </a:r>
            <a:r>
              <a:rPr lang="en-US" sz="3600" b="1" dirty="0" smtClean="0">
                <a:latin typeface="HP001 4 hàng" pitchFamily="34" charset="-93"/>
              </a:rPr>
              <a:t> “ </a:t>
            </a:r>
            <a:r>
              <a:rPr lang="en-US" sz="3600" b="1" dirty="0" err="1" smtClean="0">
                <a:latin typeface="HP001 4 hàng" pitchFamily="34" charset="-93"/>
              </a:rPr>
              <a:t>Cây</a:t>
            </a:r>
            <a:r>
              <a:rPr lang="en-US" sz="3600" b="1" dirty="0" smtClean="0">
                <a:latin typeface="HP001 4 hàng" pitchFamily="34" charset="-93"/>
              </a:rPr>
              <a:t> </a:t>
            </a:r>
            <a:r>
              <a:rPr lang="en-US" sz="3600" b="1" dirty="0" err="1" smtClean="0">
                <a:latin typeface="HP001 4 hàng" pitchFamily="34" charset="-93"/>
              </a:rPr>
              <a:t>đa</a:t>
            </a:r>
            <a:r>
              <a:rPr lang="en-US" sz="3600" b="1" dirty="0" smtClean="0">
                <a:latin typeface="HP001 4 hàng" pitchFamily="34" charset="-93"/>
              </a:rPr>
              <a:t> </a:t>
            </a:r>
            <a:r>
              <a:rPr lang="en-US" sz="3600" b="1" dirty="0" err="1" smtClean="0">
                <a:latin typeface="HP001 4 hàng" pitchFamily="34" charset="-93"/>
              </a:rPr>
              <a:t>làng</a:t>
            </a:r>
            <a:r>
              <a:rPr lang="en-US" sz="3600" b="1" dirty="0" smtClean="0">
                <a:latin typeface="HP001 4 hàng" pitchFamily="34" charset="-93"/>
              </a:rPr>
              <a:t> </a:t>
            </a:r>
            <a:r>
              <a:rPr lang="en-US" sz="3600" b="1" dirty="0" err="1" smtClean="0">
                <a:latin typeface="HP001 4 hàng" pitchFamily="34" charset="-93"/>
              </a:rPr>
              <a:t>em</a:t>
            </a:r>
            <a:r>
              <a:rPr lang="en-US" sz="3600" b="1" dirty="0" smtClean="0">
                <a:latin typeface="HP001 4 hàng" pitchFamily="34" charset="-93"/>
              </a:rPr>
              <a:t>”</a:t>
            </a:r>
            <a:endParaRPr lang="vi-VN" sz="3600" b="1" dirty="0">
              <a:latin typeface="HP001 4 hàng" pitchFamily="34" charset="-93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6" y="2564904"/>
            <a:ext cx="9139493" cy="4293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47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996" y="0"/>
            <a:ext cx="9181996" cy="6858000"/>
          </a:xfrm>
        </p:spPr>
      </p:pic>
      <p:sp>
        <p:nvSpPr>
          <p:cNvPr id="7" name="Rectangle 6"/>
          <p:cNvSpPr/>
          <p:nvPr/>
        </p:nvSpPr>
        <p:spPr>
          <a:xfrm>
            <a:off x="-27353" y="260648"/>
            <a:ext cx="914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charset="0"/>
              <a:buChar char="•"/>
            </a:pPr>
            <a:r>
              <a:rPr lang="en-US" sz="3600" b="1" dirty="0" err="1" smtClean="0">
                <a:latin typeface="HP001 4 hàng" pitchFamily="34" charset="-93"/>
              </a:rPr>
              <a:t>Hoạt</a:t>
            </a:r>
            <a:r>
              <a:rPr lang="en-US" sz="3600" b="1" dirty="0" smtClean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động</a:t>
            </a:r>
            <a:r>
              <a:rPr lang="en-US" sz="3600" b="1" dirty="0">
                <a:latin typeface="HP001 4 hàng" pitchFamily="34" charset="-93"/>
              </a:rPr>
              <a:t> 1: </a:t>
            </a:r>
            <a:r>
              <a:rPr lang="en-US" sz="3600" b="1" dirty="0" err="1">
                <a:latin typeface="HP001 4 hàng" pitchFamily="34" charset="-93"/>
              </a:rPr>
              <a:t>Tìm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hiểu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truyện</a:t>
            </a:r>
            <a:r>
              <a:rPr lang="en-US" sz="3600" b="1" dirty="0">
                <a:latin typeface="HP001 4 hàng" pitchFamily="34" charset="-93"/>
              </a:rPr>
              <a:t> “ </a:t>
            </a:r>
            <a:r>
              <a:rPr lang="en-US" sz="3600" b="1" dirty="0" err="1">
                <a:latin typeface="HP001 4 hàng" pitchFamily="34" charset="-93"/>
              </a:rPr>
              <a:t>Cây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đa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làng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em</a:t>
            </a:r>
            <a:r>
              <a:rPr lang="en-US" sz="3600" b="1" dirty="0" smtClean="0">
                <a:latin typeface="HP001 4 hàng" pitchFamily="34" charset="-93"/>
              </a:rPr>
              <a:t>”</a:t>
            </a:r>
          </a:p>
          <a:p>
            <a:endParaRPr lang="vi-VN" sz="3600" b="1" dirty="0">
              <a:latin typeface="HP001 4 hàng" pitchFamily="34" charset="-93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6910"/>
            <a:ext cx="9144000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7354" y="1772816"/>
            <a:ext cx="9144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latin typeface="HP001 4 hàng" pitchFamily="34" charset="-93"/>
              </a:rPr>
              <a:t>1.  </a:t>
            </a:r>
            <a:r>
              <a:rPr lang="en-US" sz="3600" b="1" dirty="0" err="1">
                <a:latin typeface="HP001 4 hàng" pitchFamily="34" charset="-93"/>
              </a:rPr>
              <a:t>Vì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sao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dân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làng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lại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gắn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bó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với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cây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đa</a:t>
            </a:r>
            <a:r>
              <a:rPr lang="en-US" sz="3600" b="1" dirty="0">
                <a:latin typeface="HP001 4 hàng" pitchFamily="34" charset="-93"/>
              </a:rPr>
              <a:t>? </a:t>
            </a:r>
            <a:endParaRPr lang="vi-VN" sz="3600" b="1" dirty="0">
              <a:latin typeface="HP001 4 hàng" pitchFamily="34" charset="-93"/>
            </a:endParaRPr>
          </a:p>
          <a:p>
            <a:r>
              <a:rPr lang="en-US" sz="3600" b="1" dirty="0" smtClean="0">
                <a:latin typeface="HP001 4 hàng" pitchFamily="34" charset="-93"/>
              </a:rPr>
              <a:t>2. </a:t>
            </a:r>
            <a:r>
              <a:rPr lang="en-US" sz="3600" b="1" dirty="0" err="1" smtClean="0">
                <a:latin typeface="HP001 4 hàng" pitchFamily="34" charset="-93"/>
              </a:rPr>
              <a:t>Hà</a:t>
            </a:r>
            <a:r>
              <a:rPr lang="en-US" sz="3600" b="1" dirty="0" smtClean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gắn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bó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với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cây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đa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như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thế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nào</a:t>
            </a:r>
            <a:r>
              <a:rPr lang="en-US" sz="3600" b="1" dirty="0" smtClean="0">
                <a:latin typeface="HP001 4 hàng" pitchFamily="34" charset="-93"/>
              </a:rPr>
              <a:t>?</a:t>
            </a:r>
            <a:endParaRPr lang="vi-VN" sz="3600" b="1" dirty="0">
              <a:latin typeface="HP001 4 hàng" pitchFamily="34" charset="-93"/>
            </a:endParaRPr>
          </a:p>
          <a:p>
            <a:r>
              <a:rPr lang="en-US" sz="3600" b="1" dirty="0" smtClean="0">
                <a:latin typeface="HP001 4 hàng" pitchFamily="34" charset="-93"/>
              </a:rPr>
              <a:t>3.Hà </a:t>
            </a:r>
            <a:r>
              <a:rPr lang="en-US" sz="3600" b="1" dirty="0" err="1">
                <a:latin typeface="HP001 4 hàng" pitchFamily="34" charset="-93"/>
              </a:rPr>
              <a:t>góp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tiền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để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làm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gì</a:t>
            </a:r>
            <a:r>
              <a:rPr lang="en-US" sz="3600" b="1" dirty="0" smtClean="0">
                <a:latin typeface="HP001 4 hàng" pitchFamily="34" charset="-93"/>
              </a:rPr>
              <a:t>?</a:t>
            </a:r>
            <a:endParaRPr lang="vi-VN" sz="3600" b="1" dirty="0">
              <a:latin typeface="HP001 4 hàng" pitchFamily="34" charset="-93"/>
            </a:endParaRPr>
          </a:p>
          <a:p>
            <a:r>
              <a:rPr lang="en-US" sz="3600" b="1" dirty="0" smtClean="0">
                <a:latin typeface="HP001 4 hàng" pitchFamily="34" charset="-93"/>
              </a:rPr>
              <a:t>4. </a:t>
            </a:r>
            <a:r>
              <a:rPr lang="en-US" sz="3600" b="1" dirty="0" err="1" smtClean="0">
                <a:latin typeface="HP001 4 hàng" pitchFamily="34" charset="-93"/>
              </a:rPr>
              <a:t>Vì</a:t>
            </a:r>
            <a:r>
              <a:rPr lang="en-US" sz="3600" b="1" dirty="0" smtClean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sao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Hà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làm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như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vậy</a:t>
            </a:r>
            <a:r>
              <a:rPr lang="en-US" sz="3600" b="1" dirty="0" smtClean="0">
                <a:latin typeface="HP001 4 hàng" pitchFamily="34" charset="-93"/>
              </a:rPr>
              <a:t>?</a:t>
            </a:r>
            <a:endParaRPr lang="vi-VN" sz="3600" b="1" dirty="0">
              <a:latin typeface="HP001 4 hàng" pitchFamily="34" charset="-93"/>
            </a:endParaRPr>
          </a:p>
          <a:p>
            <a:r>
              <a:rPr lang="en-US" sz="3600" b="1" dirty="0" smtClean="0">
                <a:latin typeface="HP001 4 hàng" pitchFamily="34" charset="-93"/>
              </a:rPr>
              <a:t>5. </a:t>
            </a:r>
            <a:r>
              <a:rPr lang="en-US" sz="3600" b="1" dirty="0" err="1" smtClean="0">
                <a:latin typeface="HP001 4 hàng" pitchFamily="34" charset="-93"/>
              </a:rPr>
              <a:t>Những</a:t>
            </a:r>
            <a:r>
              <a:rPr lang="en-US" sz="3600" b="1" dirty="0" smtClean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vệc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làm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của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bạn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Hà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thể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hiện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tình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cảm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gì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với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quê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hương</a:t>
            </a:r>
            <a:r>
              <a:rPr lang="en-US" sz="3600" b="1" dirty="0">
                <a:latin typeface="HP001 4 hàng" pitchFamily="34" charset="-93"/>
              </a:rPr>
              <a:t>?</a:t>
            </a:r>
            <a:endParaRPr lang="vi-VN" sz="3600" b="1" dirty="0">
              <a:latin typeface="HP001 4 hàng" pitchFamily="34" charset="-93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7354" y="236910"/>
            <a:ext cx="91166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latin typeface="HP001 4 hàng" pitchFamily="34" charset="-93"/>
              </a:rPr>
              <a:t>* </a:t>
            </a:r>
            <a:r>
              <a:rPr lang="en-US" sz="3600" b="1" dirty="0" err="1">
                <a:latin typeface="HP001 4 hàng" pitchFamily="34" charset="-93"/>
              </a:rPr>
              <a:t>Hoạt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động</a:t>
            </a:r>
            <a:r>
              <a:rPr lang="en-US" sz="3600" b="1" dirty="0">
                <a:latin typeface="HP001 4 hàng" pitchFamily="34" charset="-93"/>
              </a:rPr>
              <a:t> 1: </a:t>
            </a:r>
            <a:r>
              <a:rPr lang="en-US" sz="3600" b="1" dirty="0" err="1">
                <a:latin typeface="HP001 4 hàng" pitchFamily="34" charset="-93"/>
              </a:rPr>
              <a:t>Tìm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hiểu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truyện</a:t>
            </a:r>
            <a:r>
              <a:rPr lang="en-US" sz="3600" b="1" dirty="0">
                <a:latin typeface="HP001 4 hàng" pitchFamily="34" charset="-93"/>
              </a:rPr>
              <a:t> “ </a:t>
            </a:r>
            <a:r>
              <a:rPr lang="en-US" sz="3600" b="1" dirty="0" err="1">
                <a:latin typeface="HP001 4 hàng" pitchFamily="34" charset="-93"/>
              </a:rPr>
              <a:t>Cây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đa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làng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em</a:t>
            </a:r>
            <a:r>
              <a:rPr lang="en-US" sz="3600" b="1" dirty="0">
                <a:latin typeface="HP001 4 hàng" pitchFamily="34" charset="-93"/>
              </a:rPr>
              <a:t>”</a:t>
            </a:r>
            <a:endParaRPr lang="vi-VN" sz="3600" b="1" dirty="0">
              <a:latin typeface="HP001 4 hàng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2828412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79" y="0"/>
            <a:ext cx="9110621" cy="6858000"/>
          </a:xfrm>
        </p:spPr>
      </p:pic>
      <p:sp>
        <p:nvSpPr>
          <p:cNvPr id="9" name="Cloud 8"/>
          <p:cNvSpPr/>
          <p:nvPr/>
        </p:nvSpPr>
        <p:spPr>
          <a:xfrm>
            <a:off x="2555776" y="31003"/>
            <a:ext cx="5112568" cy="2376264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HP001 4 hàng" pitchFamily="34" charset="-93"/>
              </a:rPr>
              <a:t>1. </a:t>
            </a:r>
            <a:r>
              <a:rPr lang="en-US" sz="3200" b="1" dirty="0" err="1" smtClean="0">
                <a:latin typeface="HP001 4 hàng" pitchFamily="34" charset="-93"/>
              </a:rPr>
              <a:t>Vì</a:t>
            </a:r>
            <a:r>
              <a:rPr lang="en-US" sz="3200" b="1" dirty="0" smtClean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sao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dân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làng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lại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gắn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bó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với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cây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đa</a:t>
            </a:r>
            <a:r>
              <a:rPr lang="en-US" sz="3200" b="1" dirty="0">
                <a:latin typeface="HP001 4 hàng" pitchFamily="34" charset="-93"/>
              </a:rPr>
              <a:t>? </a:t>
            </a:r>
            <a:endParaRPr lang="vi-VN" sz="3200" b="1" dirty="0">
              <a:latin typeface="HP001 4 hàng" pitchFamily="34" charset="-93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51520" y="3789040"/>
            <a:ext cx="62281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C00000"/>
                </a:solidFill>
                <a:latin typeface="HP001 4 hàng" pitchFamily="34" charset="-93"/>
              </a:rPr>
              <a:t>Vì</a:t>
            </a:r>
            <a:r>
              <a:rPr lang="en-US" sz="3600" b="1" dirty="0">
                <a:solidFill>
                  <a:srgbClr val="C00000"/>
                </a:solidFill>
                <a:latin typeface="HP001 4 hàng" pitchFamily="34" charset="-93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HP001 4 hàng" pitchFamily="34" charset="-93"/>
              </a:rPr>
              <a:t>cây</a:t>
            </a:r>
            <a:r>
              <a:rPr lang="en-US" sz="3600" b="1" dirty="0">
                <a:solidFill>
                  <a:srgbClr val="C00000"/>
                </a:solidFill>
                <a:latin typeface="HP001 4 hàng" pitchFamily="34" charset="-93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HP001 4 hàng" pitchFamily="34" charset="-93"/>
              </a:rPr>
              <a:t>đa</a:t>
            </a:r>
            <a:r>
              <a:rPr lang="en-US" sz="3600" b="1" dirty="0">
                <a:solidFill>
                  <a:srgbClr val="C00000"/>
                </a:solidFill>
                <a:latin typeface="HP001 4 hàng" pitchFamily="34" charset="-93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HP001 4 hàng" pitchFamily="34" charset="-93"/>
              </a:rPr>
              <a:t>là</a:t>
            </a:r>
            <a:r>
              <a:rPr lang="en-US" sz="3600" b="1" dirty="0">
                <a:solidFill>
                  <a:srgbClr val="C00000"/>
                </a:solidFill>
                <a:latin typeface="HP001 4 hàng" pitchFamily="34" charset="-93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HP001 4 hàng" pitchFamily="34" charset="-93"/>
              </a:rPr>
              <a:t>biểu</a:t>
            </a:r>
            <a:r>
              <a:rPr lang="en-US" sz="3600" b="1" dirty="0">
                <a:solidFill>
                  <a:srgbClr val="C00000"/>
                </a:solidFill>
                <a:latin typeface="HP001 4 hàng" pitchFamily="34" charset="-93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HP001 4 hàng" pitchFamily="34" charset="-93"/>
              </a:rPr>
              <a:t>tượng</a:t>
            </a:r>
            <a:r>
              <a:rPr lang="en-US" sz="3600" b="1" dirty="0">
                <a:solidFill>
                  <a:srgbClr val="C00000"/>
                </a:solidFill>
                <a:latin typeface="HP001 4 hàng" pitchFamily="34" charset="-93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HP001 4 hàng" pitchFamily="34" charset="-93"/>
              </a:rPr>
              <a:t>của</a:t>
            </a:r>
            <a:r>
              <a:rPr lang="en-US" sz="3600" b="1" dirty="0">
                <a:solidFill>
                  <a:srgbClr val="C00000"/>
                </a:solidFill>
                <a:latin typeface="HP001 4 hàng" pitchFamily="34" charset="-93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HP001 4 hàng" pitchFamily="34" charset="-93"/>
              </a:rPr>
              <a:t>quê</a:t>
            </a:r>
            <a:r>
              <a:rPr lang="en-US" sz="3600" b="1" dirty="0">
                <a:solidFill>
                  <a:srgbClr val="C00000"/>
                </a:solidFill>
                <a:latin typeface="HP001 4 hàng" pitchFamily="34" charset="-93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HP001 4 hàng" pitchFamily="34" charset="-93"/>
              </a:rPr>
              <a:t>hương</a:t>
            </a:r>
            <a:r>
              <a:rPr lang="en-US" sz="3600" b="1" dirty="0">
                <a:solidFill>
                  <a:srgbClr val="C00000"/>
                </a:solidFill>
                <a:latin typeface="HP001 4 hàng" pitchFamily="34" charset="-93"/>
              </a:rPr>
              <a:t>, </a:t>
            </a:r>
            <a:r>
              <a:rPr lang="en-US" sz="3600" b="1" dirty="0" err="1">
                <a:solidFill>
                  <a:srgbClr val="C00000"/>
                </a:solidFill>
                <a:latin typeface="HP001 4 hàng" pitchFamily="34" charset="-93"/>
              </a:rPr>
              <a:t>cây</a:t>
            </a:r>
            <a:r>
              <a:rPr lang="en-US" sz="3600" b="1" dirty="0">
                <a:solidFill>
                  <a:srgbClr val="C00000"/>
                </a:solidFill>
                <a:latin typeface="HP001 4 hàng" pitchFamily="34" charset="-93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HP001 4 hàng" pitchFamily="34" charset="-93"/>
              </a:rPr>
              <a:t>đa</a:t>
            </a:r>
            <a:r>
              <a:rPr lang="en-US" sz="3600" b="1" dirty="0">
                <a:solidFill>
                  <a:srgbClr val="C00000"/>
                </a:solidFill>
                <a:latin typeface="HP001 4 hàng" pitchFamily="34" charset="-93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HP001 4 hàng" pitchFamily="34" charset="-93"/>
              </a:rPr>
              <a:t>đem</a:t>
            </a:r>
            <a:r>
              <a:rPr lang="en-US" sz="3600" b="1" dirty="0">
                <a:solidFill>
                  <a:srgbClr val="C00000"/>
                </a:solidFill>
                <a:latin typeface="HP001 4 hàng" pitchFamily="34" charset="-93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HP001 4 hàng" pitchFamily="34" charset="-93"/>
              </a:rPr>
              <a:t>lại</a:t>
            </a:r>
            <a:r>
              <a:rPr lang="en-US" sz="3600" b="1" dirty="0">
                <a:solidFill>
                  <a:srgbClr val="C00000"/>
                </a:solidFill>
                <a:latin typeface="HP001 4 hàng" pitchFamily="34" charset="-93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HP001 4 hàng" pitchFamily="34" charset="-93"/>
              </a:rPr>
              <a:t>nhiều</a:t>
            </a:r>
            <a:r>
              <a:rPr lang="en-US" sz="3600" b="1" dirty="0">
                <a:solidFill>
                  <a:srgbClr val="C00000"/>
                </a:solidFill>
                <a:latin typeface="HP001 4 hàng" pitchFamily="34" charset="-93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HP001 4 hàng" pitchFamily="34" charset="-93"/>
              </a:rPr>
              <a:t>lợi</a:t>
            </a:r>
            <a:r>
              <a:rPr lang="en-US" sz="3600" b="1" dirty="0">
                <a:solidFill>
                  <a:srgbClr val="C00000"/>
                </a:solidFill>
                <a:latin typeface="HP001 4 hàng" pitchFamily="34" charset="-93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HP001 4 hàng" pitchFamily="34" charset="-93"/>
              </a:rPr>
              <a:t>ích</a:t>
            </a:r>
            <a:r>
              <a:rPr lang="en-US" sz="3600" b="1" dirty="0">
                <a:solidFill>
                  <a:srgbClr val="C00000"/>
                </a:solidFill>
                <a:latin typeface="HP001 4 hàng" pitchFamily="34" charset="-93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HP001 4 hàng" pitchFamily="34" charset="-93"/>
              </a:rPr>
              <a:t>cho</a:t>
            </a:r>
            <a:r>
              <a:rPr lang="en-US" sz="3600" b="1" dirty="0">
                <a:solidFill>
                  <a:srgbClr val="C00000"/>
                </a:solidFill>
                <a:latin typeface="HP001 4 hàng" pitchFamily="34" charset="-93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HP001 4 hàng" pitchFamily="34" charset="-93"/>
              </a:rPr>
              <a:t>mọi</a:t>
            </a:r>
            <a:r>
              <a:rPr lang="en-US" sz="3600" b="1" dirty="0">
                <a:solidFill>
                  <a:srgbClr val="C00000"/>
                </a:solidFill>
                <a:latin typeface="HP001 4 hàng" pitchFamily="34" charset="-93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HP001 4 hàng" pitchFamily="34" charset="-93"/>
              </a:rPr>
              <a:t>người</a:t>
            </a:r>
            <a:r>
              <a:rPr lang="en-US" dirty="0">
                <a:latin typeface="HP001 4 hàng" pitchFamily="34" charset="-93"/>
              </a:rPr>
              <a:t>.</a:t>
            </a:r>
            <a:endParaRPr lang="vi-VN" dirty="0">
              <a:latin typeface="HP001 4 hàng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3075061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6" y="0"/>
            <a:ext cx="9145296" cy="6858000"/>
          </a:xfrm>
        </p:spPr>
      </p:pic>
      <p:sp>
        <p:nvSpPr>
          <p:cNvPr id="5" name="Cloud 4"/>
          <p:cNvSpPr/>
          <p:nvPr/>
        </p:nvSpPr>
        <p:spPr>
          <a:xfrm>
            <a:off x="2987824" y="188640"/>
            <a:ext cx="5328592" cy="2232248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HP001 4 hàng" pitchFamily="34" charset="-93"/>
              </a:rPr>
              <a:t>2. </a:t>
            </a:r>
            <a:r>
              <a:rPr lang="en-US" sz="3200" b="1" dirty="0" err="1" smtClean="0">
                <a:latin typeface="HP001 4 hàng" pitchFamily="34" charset="-93"/>
              </a:rPr>
              <a:t>Hà</a:t>
            </a:r>
            <a:r>
              <a:rPr lang="en-US" sz="3200" b="1" dirty="0" smtClean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gắn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bó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với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cây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đa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như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thế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nào</a:t>
            </a:r>
            <a:r>
              <a:rPr lang="en-US" sz="3200" b="1" dirty="0">
                <a:latin typeface="HP001 4 hàng" pitchFamily="34" charset="-93"/>
              </a:rPr>
              <a:t>?</a:t>
            </a:r>
            <a:endParaRPr lang="vi-VN" sz="3200" b="1" dirty="0">
              <a:latin typeface="HP001 4 hàng" pitchFamily="34" charset="-93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5536" y="3356992"/>
            <a:ext cx="568863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C00000"/>
                </a:solidFill>
                <a:latin typeface="HP001 4 hàng" pitchFamily="34" charset="-93"/>
              </a:rPr>
              <a:t>Mỗi</a:t>
            </a:r>
            <a:r>
              <a:rPr lang="en-US" sz="3600" b="1" dirty="0">
                <a:solidFill>
                  <a:srgbClr val="C00000"/>
                </a:solidFill>
                <a:latin typeface="HP001 4 hàng" pitchFamily="34" charset="-93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HP001 4 hàng" pitchFamily="34" charset="-93"/>
              </a:rPr>
              <a:t>lần</a:t>
            </a:r>
            <a:r>
              <a:rPr lang="en-US" sz="3600" b="1" dirty="0">
                <a:solidFill>
                  <a:srgbClr val="C00000"/>
                </a:solidFill>
                <a:latin typeface="HP001 4 hàng" pitchFamily="34" charset="-93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HP001 4 hàng" pitchFamily="34" charset="-93"/>
              </a:rPr>
              <a:t>về</a:t>
            </a:r>
            <a:r>
              <a:rPr lang="en-US" sz="3600" b="1" dirty="0">
                <a:solidFill>
                  <a:srgbClr val="C00000"/>
                </a:solidFill>
                <a:latin typeface="HP001 4 hàng" pitchFamily="34" charset="-93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HP001 4 hàng" pitchFamily="34" charset="-93"/>
              </a:rPr>
              <a:t>quê</a:t>
            </a:r>
            <a:r>
              <a:rPr lang="en-US" sz="3600" b="1" dirty="0">
                <a:solidFill>
                  <a:srgbClr val="C00000"/>
                </a:solidFill>
                <a:latin typeface="HP001 4 hàng" pitchFamily="34" charset="-93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HP001 4 hàng" pitchFamily="34" charset="-93"/>
              </a:rPr>
              <a:t>Hà</a:t>
            </a:r>
            <a:r>
              <a:rPr lang="en-US" sz="3600" b="1" dirty="0">
                <a:solidFill>
                  <a:srgbClr val="C00000"/>
                </a:solidFill>
                <a:latin typeface="HP001 4 hàng" pitchFamily="34" charset="-93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HP001 4 hàng" pitchFamily="34" charset="-93"/>
              </a:rPr>
              <a:t>đều</a:t>
            </a:r>
            <a:r>
              <a:rPr lang="en-US" sz="3600" b="1" dirty="0">
                <a:solidFill>
                  <a:srgbClr val="C00000"/>
                </a:solidFill>
                <a:latin typeface="HP001 4 hàng" pitchFamily="34" charset="-93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HP001 4 hàng" pitchFamily="34" charset="-93"/>
              </a:rPr>
              <a:t>cùng</a:t>
            </a:r>
            <a:r>
              <a:rPr lang="en-US" sz="3600" b="1" dirty="0">
                <a:solidFill>
                  <a:srgbClr val="C00000"/>
                </a:solidFill>
                <a:latin typeface="HP001 4 hàng" pitchFamily="34" charset="-93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HP001 4 hàng" pitchFamily="34" charset="-93"/>
              </a:rPr>
              <a:t>các</a:t>
            </a:r>
            <a:r>
              <a:rPr lang="en-US" sz="3600" b="1" dirty="0">
                <a:solidFill>
                  <a:srgbClr val="C00000"/>
                </a:solidFill>
                <a:latin typeface="HP001 4 hàng" pitchFamily="34" charset="-93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HP001 4 hàng" pitchFamily="34" charset="-93"/>
              </a:rPr>
              <a:t>bạn</a:t>
            </a:r>
            <a:r>
              <a:rPr lang="en-US" sz="3600" b="1" dirty="0">
                <a:solidFill>
                  <a:srgbClr val="C00000"/>
                </a:solidFill>
                <a:latin typeface="HP001 4 hàng" pitchFamily="34" charset="-93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HP001 4 hàng" pitchFamily="34" charset="-93"/>
              </a:rPr>
              <a:t>đến</a:t>
            </a:r>
            <a:r>
              <a:rPr lang="en-US" sz="3600" b="1" dirty="0">
                <a:solidFill>
                  <a:srgbClr val="C00000"/>
                </a:solidFill>
                <a:latin typeface="HP001 4 hàng" pitchFamily="34" charset="-93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HP001 4 hàng" pitchFamily="34" charset="-93"/>
              </a:rPr>
              <a:t>chơi</a:t>
            </a:r>
            <a:r>
              <a:rPr lang="en-US" sz="3600" b="1" dirty="0">
                <a:solidFill>
                  <a:srgbClr val="C00000"/>
                </a:solidFill>
                <a:latin typeface="HP001 4 hàng" pitchFamily="34" charset="-93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HP001 4 hàng" pitchFamily="34" charset="-93"/>
              </a:rPr>
              <a:t>dưới</a:t>
            </a:r>
            <a:r>
              <a:rPr lang="en-US" sz="3600" b="1" dirty="0">
                <a:solidFill>
                  <a:srgbClr val="C00000"/>
                </a:solidFill>
                <a:latin typeface="HP001 4 hàng" pitchFamily="34" charset="-93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HP001 4 hàng" pitchFamily="34" charset="-93"/>
              </a:rPr>
              <a:t>gốc</a:t>
            </a:r>
            <a:r>
              <a:rPr lang="en-US" sz="3600" b="1" dirty="0">
                <a:solidFill>
                  <a:srgbClr val="C00000"/>
                </a:solidFill>
                <a:latin typeface="HP001 4 hàng" pitchFamily="34" charset="-93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HP001 4 hàng" pitchFamily="34" charset="-93"/>
              </a:rPr>
              <a:t>đa</a:t>
            </a:r>
            <a:r>
              <a:rPr lang="en-US" sz="3600" b="1" dirty="0">
                <a:solidFill>
                  <a:srgbClr val="C00000"/>
                </a:solidFill>
                <a:latin typeface="HP001 4 hàng" pitchFamily="34" charset="-93"/>
              </a:rPr>
              <a:t>.</a:t>
            </a:r>
            <a:endParaRPr lang="vi-VN" sz="3600" b="1" dirty="0">
              <a:solidFill>
                <a:srgbClr val="C00000"/>
              </a:solidFill>
              <a:latin typeface="HP001 4 hàng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1830037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80" y="0"/>
            <a:ext cx="9110620" cy="6858000"/>
          </a:xfrm>
        </p:spPr>
      </p:pic>
      <p:sp>
        <p:nvSpPr>
          <p:cNvPr id="5" name="Cloud 4"/>
          <p:cNvSpPr/>
          <p:nvPr/>
        </p:nvSpPr>
        <p:spPr>
          <a:xfrm>
            <a:off x="2771800" y="332656"/>
            <a:ext cx="5256584" cy="2160240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HP001 4 hàng" pitchFamily="34" charset="-93"/>
              </a:rPr>
              <a:t>3.Hà </a:t>
            </a:r>
            <a:r>
              <a:rPr lang="en-US" sz="3200" b="1" dirty="0" err="1">
                <a:latin typeface="HP001 4 hàng" pitchFamily="34" charset="-93"/>
              </a:rPr>
              <a:t>góp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tiền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để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làm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gì</a:t>
            </a:r>
            <a:r>
              <a:rPr lang="en-US" sz="3200" b="1" dirty="0">
                <a:latin typeface="HP001 4 hàng" pitchFamily="34" charset="-93"/>
              </a:rPr>
              <a:t>?</a:t>
            </a:r>
            <a:endParaRPr lang="vi-VN" sz="3200" b="1" dirty="0">
              <a:latin typeface="HP001 4 hàng" pitchFamily="34" charset="-93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5536" y="3861048"/>
            <a:ext cx="54726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C00000"/>
                </a:solidFill>
                <a:latin typeface="HP001 4 hàng" pitchFamily="34" charset="-93"/>
              </a:rPr>
              <a:t>Hà</a:t>
            </a:r>
            <a:r>
              <a:rPr lang="en-US" sz="3600" b="1" dirty="0">
                <a:solidFill>
                  <a:srgbClr val="C00000"/>
                </a:solidFill>
                <a:latin typeface="HP001 4 hàng" pitchFamily="34" charset="-93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HP001 4 hàng" pitchFamily="34" charset="-93"/>
              </a:rPr>
              <a:t>góp</a:t>
            </a:r>
            <a:r>
              <a:rPr lang="en-US" sz="3600" b="1" dirty="0">
                <a:solidFill>
                  <a:srgbClr val="C00000"/>
                </a:solidFill>
                <a:latin typeface="HP001 4 hàng" pitchFamily="34" charset="-93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HP001 4 hàng" pitchFamily="34" charset="-93"/>
              </a:rPr>
              <a:t>tiền</a:t>
            </a:r>
            <a:r>
              <a:rPr lang="en-US" sz="3600" b="1" dirty="0">
                <a:solidFill>
                  <a:srgbClr val="C00000"/>
                </a:solidFill>
                <a:latin typeface="HP001 4 hàng" pitchFamily="34" charset="-93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HP001 4 hàng" pitchFamily="34" charset="-93"/>
              </a:rPr>
              <a:t>để</a:t>
            </a:r>
            <a:r>
              <a:rPr lang="en-US" sz="3600" b="1" dirty="0">
                <a:solidFill>
                  <a:srgbClr val="C00000"/>
                </a:solidFill>
                <a:latin typeface="HP001 4 hàng" pitchFamily="34" charset="-93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HP001 4 hàng" pitchFamily="34" charset="-93"/>
              </a:rPr>
              <a:t>chữa</a:t>
            </a:r>
            <a:r>
              <a:rPr lang="en-US" sz="3600" b="1" dirty="0">
                <a:solidFill>
                  <a:srgbClr val="C00000"/>
                </a:solidFill>
                <a:latin typeface="HP001 4 hàng" pitchFamily="34" charset="-93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HP001 4 hàng" pitchFamily="34" charset="-93"/>
              </a:rPr>
              <a:t>bệnh</a:t>
            </a:r>
            <a:r>
              <a:rPr lang="en-US" sz="3600" b="1" dirty="0">
                <a:solidFill>
                  <a:srgbClr val="C00000"/>
                </a:solidFill>
                <a:latin typeface="HP001 4 hàng" pitchFamily="34" charset="-93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HP001 4 hàng" pitchFamily="34" charset="-93"/>
              </a:rPr>
              <a:t>cho</a:t>
            </a:r>
            <a:r>
              <a:rPr lang="en-US" sz="3600" b="1" dirty="0">
                <a:solidFill>
                  <a:srgbClr val="C00000"/>
                </a:solidFill>
                <a:latin typeface="HP001 4 hàng" pitchFamily="34" charset="-93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HP001 4 hàng" pitchFamily="34" charset="-93"/>
              </a:rPr>
              <a:t>cây</a:t>
            </a:r>
            <a:r>
              <a:rPr lang="en-US" sz="3600" b="1" dirty="0">
                <a:solidFill>
                  <a:srgbClr val="C00000"/>
                </a:solidFill>
                <a:latin typeface="HP001 4 hàng" pitchFamily="34" charset="-93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HP001 4 hàng" pitchFamily="34" charset="-93"/>
              </a:rPr>
              <a:t>đa</a:t>
            </a:r>
            <a:r>
              <a:rPr lang="en-US" dirty="0">
                <a:solidFill>
                  <a:srgbClr val="C00000"/>
                </a:solidFill>
              </a:rPr>
              <a:t>.</a:t>
            </a:r>
            <a:endParaRPr lang="vi-VN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0406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80" y="0"/>
            <a:ext cx="9110620" cy="6858000"/>
          </a:xfrm>
        </p:spPr>
      </p:pic>
      <p:sp>
        <p:nvSpPr>
          <p:cNvPr id="5" name="Cloud 4"/>
          <p:cNvSpPr/>
          <p:nvPr/>
        </p:nvSpPr>
        <p:spPr>
          <a:xfrm>
            <a:off x="3131840" y="476672"/>
            <a:ext cx="5713784" cy="1872208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HP001 4 hàng" pitchFamily="34" charset="-93"/>
              </a:rPr>
              <a:t>4. </a:t>
            </a:r>
            <a:r>
              <a:rPr lang="en-US" sz="3600" b="1" dirty="0" err="1">
                <a:latin typeface="HP001 4 hàng" pitchFamily="34" charset="-93"/>
              </a:rPr>
              <a:t>Vì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sao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Hà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làm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như</a:t>
            </a:r>
            <a:r>
              <a:rPr lang="en-US" sz="3600" b="1" dirty="0">
                <a:latin typeface="HP001 4 hàng" pitchFamily="34" charset="-93"/>
              </a:rPr>
              <a:t> </a:t>
            </a:r>
            <a:r>
              <a:rPr lang="en-US" sz="3600" b="1" dirty="0" err="1">
                <a:latin typeface="HP001 4 hàng" pitchFamily="34" charset="-93"/>
              </a:rPr>
              <a:t>vậy</a:t>
            </a:r>
            <a:r>
              <a:rPr lang="en-US" sz="3600" b="1" dirty="0">
                <a:latin typeface="HP001 4 hàng" pitchFamily="34" charset="-93"/>
              </a:rPr>
              <a:t>?</a:t>
            </a:r>
            <a:endParaRPr lang="vi-VN" sz="3600" b="1" dirty="0">
              <a:latin typeface="HP001 4 hàng" pitchFamily="34" charset="-93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45840" y="4149080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600" b="1" dirty="0" err="1">
                <a:solidFill>
                  <a:srgbClr val="C00000"/>
                </a:solidFill>
                <a:latin typeface="HP001 4 hàng" pitchFamily="34" charset="-93"/>
              </a:rPr>
              <a:t>Vì</a:t>
            </a:r>
            <a:r>
              <a:rPr lang="en-US" sz="3600" b="1" dirty="0">
                <a:solidFill>
                  <a:srgbClr val="C00000"/>
                </a:solidFill>
                <a:latin typeface="HP001 4 hàng" pitchFamily="34" charset="-93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HP001 4 hàng" pitchFamily="34" charset="-93"/>
              </a:rPr>
              <a:t>Hà</a:t>
            </a:r>
            <a:r>
              <a:rPr lang="en-US" sz="3600" b="1" dirty="0">
                <a:solidFill>
                  <a:srgbClr val="C00000"/>
                </a:solidFill>
                <a:latin typeface="HP001 4 hàng" pitchFamily="34" charset="-93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HP001 4 hàng" pitchFamily="34" charset="-93"/>
              </a:rPr>
              <a:t>thể</a:t>
            </a:r>
            <a:r>
              <a:rPr lang="en-US" sz="3600" b="1" dirty="0">
                <a:solidFill>
                  <a:srgbClr val="C00000"/>
                </a:solidFill>
                <a:latin typeface="HP001 4 hàng" pitchFamily="34" charset="-93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HP001 4 hàng" pitchFamily="34" charset="-93"/>
              </a:rPr>
              <a:t>hiện</a:t>
            </a:r>
            <a:r>
              <a:rPr lang="en-US" sz="3600" b="1" dirty="0">
                <a:solidFill>
                  <a:srgbClr val="C00000"/>
                </a:solidFill>
                <a:latin typeface="HP001 4 hàng" pitchFamily="34" charset="-93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HP001 4 hàng" pitchFamily="34" charset="-93"/>
              </a:rPr>
              <a:t>tình</a:t>
            </a:r>
            <a:r>
              <a:rPr lang="en-US" sz="3600" b="1" dirty="0">
                <a:solidFill>
                  <a:srgbClr val="C00000"/>
                </a:solidFill>
                <a:latin typeface="HP001 4 hàng" pitchFamily="34" charset="-93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HP001 4 hàng" pitchFamily="34" charset="-93"/>
              </a:rPr>
              <a:t>cảm</a:t>
            </a:r>
            <a:r>
              <a:rPr lang="en-US" sz="3600" b="1" dirty="0">
                <a:solidFill>
                  <a:srgbClr val="C00000"/>
                </a:solidFill>
                <a:latin typeface="HP001 4 hàng" pitchFamily="34" charset="-93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HP001 4 hàng" pitchFamily="34" charset="-93"/>
              </a:rPr>
              <a:t>yêu</a:t>
            </a:r>
            <a:r>
              <a:rPr lang="en-US" sz="3600" b="1" dirty="0">
                <a:solidFill>
                  <a:srgbClr val="C00000"/>
                </a:solidFill>
                <a:latin typeface="HP001 4 hàng" pitchFamily="34" charset="-93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HP001 4 hàng" pitchFamily="34" charset="-93"/>
              </a:rPr>
              <a:t>quê</a:t>
            </a:r>
            <a:r>
              <a:rPr lang="en-US" sz="3600" b="1" dirty="0">
                <a:solidFill>
                  <a:srgbClr val="C00000"/>
                </a:solidFill>
                <a:latin typeface="HP001 4 hàng" pitchFamily="34" charset="-93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HP001 4 hàng" pitchFamily="34" charset="-93"/>
              </a:rPr>
              <a:t>hương</a:t>
            </a:r>
            <a:r>
              <a:rPr lang="en-US" sz="3600" b="1" dirty="0">
                <a:solidFill>
                  <a:srgbClr val="C00000"/>
                </a:solidFill>
                <a:latin typeface="HP001 4 hàng" pitchFamily="34" charset="-93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HP001 4 hàng" pitchFamily="34" charset="-93"/>
              </a:rPr>
              <a:t>của</a:t>
            </a:r>
            <a:r>
              <a:rPr lang="en-US" sz="3600" b="1" dirty="0">
                <a:solidFill>
                  <a:srgbClr val="C00000"/>
                </a:solidFill>
                <a:latin typeface="HP001 4 hàng" pitchFamily="34" charset="-93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HP001 4 hàng" pitchFamily="34" charset="-93"/>
              </a:rPr>
              <a:t>mình</a:t>
            </a:r>
            <a:r>
              <a:rPr lang="en-US" sz="3600" b="1" dirty="0">
                <a:solidFill>
                  <a:srgbClr val="C00000"/>
                </a:solidFill>
                <a:latin typeface="HP001 4 hàng" pitchFamily="34" charset="-93"/>
              </a:rPr>
              <a:t>. </a:t>
            </a:r>
            <a:endParaRPr lang="vi-VN" sz="3600" b="1" dirty="0">
              <a:solidFill>
                <a:srgbClr val="C00000"/>
              </a:solidFill>
              <a:latin typeface="HP001 4 hàng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1694033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6780" cy="6858000"/>
          </a:xfrm>
        </p:spPr>
      </p:pic>
      <p:sp>
        <p:nvSpPr>
          <p:cNvPr id="5" name="Cloud 4"/>
          <p:cNvSpPr/>
          <p:nvPr/>
        </p:nvSpPr>
        <p:spPr>
          <a:xfrm>
            <a:off x="2051720" y="260648"/>
            <a:ext cx="6984776" cy="2592288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HP001 4 hàng" pitchFamily="34" charset="-93"/>
              </a:rPr>
              <a:t>5. </a:t>
            </a:r>
            <a:r>
              <a:rPr lang="en-US" sz="3200" b="1" dirty="0" err="1">
                <a:latin typeface="HP001 4 hàng" pitchFamily="34" charset="-93"/>
              </a:rPr>
              <a:t>Những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vệc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làm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của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bạn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Hà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thể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hiện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tình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cảm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gì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với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quê</a:t>
            </a:r>
            <a:r>
              <a:rPr lang="en-US" sz="3200" b="1" dirty="0">
                <a:latin typeface="HP001 4 hàng" pitchFamily="34" charset="-93"/>
              </a:rPr>
              <a:t> </a:t>
            </a:r>
            <a:r>
              <a:rPr lang="en-US" sz="3200" b="1" dirty="0" err="1">
                <a:latin typeface="HP001 4 hàng" pitchFamily="34" charset="-93"/>
              </a:rPr>
              <a:t>hương</a:t>
            </a:r>
            <a:r>
              <a:rPr lang="en-US" sz="3200" b="1" dirty="0">
                <a:latin typeface="HP001 4 hàng" pitchFamily="34" charset="-93"/>
              </a:rPr>
              <a:t>?</a:t>
            </a:r>
            <a:endParaRPr lang="vi-VN" sz="3200" b="1" dirty="0">
              <a:latin typeface="HP001 4 hàng" pitchFamily="34" charset="-93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5537" y="3861048"/>
            <a:ext cx="52565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C00000"/>
                </a:solidFill>
                <a:latin typeface="HP001 4 hàng" pitchFamily="34" charset="-93"/>
              </a:rPr>
              <a:t>Hà</a:t>
            </a:r>
            <a:r>
              <a:rPr lang="en-US" sz="3600" b="1" dirty="0">
                <a:solidFill>
                  <a:srgbClr val="C00000"/>
                </a:solidFill>
                <a:latin typeface="HP001 4 hàng" pitchFamily="34" charset="-93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HP001 4 hàng" pitchFamily="34" charset="-93"/>
              </a:rPr>
              <a:t>rất</a:t>
            </a:r>
            <a:r>
              <a:rPr lang="en-US" sz="3600" b="1" dirty="0">
                <a:solidFill>
                  <a:srgbClr val="C00000"/>
                </a:solidFill>
                <a:latin typeface="HP001 4 hàng" pitchFamily="34" charset="-93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HP001 4 hàng" pitchFamily="34" charset="-93"/>
              </a:rPr>
              <a:t>yêu</a:t>
            </a:r>
            <a:r>
              <a:rPr lang="en-US" sz="3600" b="1" dirty="0">
                <a:solidFill>
                  <a:srgbClr val="C00000"/>
                </a:solidFill>
                <a:latin typeface="HP001 4 hàng" pitchFamily="34" charset="-93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HP001 4 hàng" pitchFamily="34" charset="-93"/>
              </a:rPr>
              <a:t>quý</a:t>
            </a:r>
            <a:r>
              <a:rPr lang="en-US" sz="3600" b="1" dirty="0">
                <a:solidFill>
                  <a:srgbClr val="C00000"/>
                </a:solidFill>
                <a:latin typeface="HP001 4 hàng" pitchFamily="34" charset="-93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HP001 4 hàng" pitchFamily="34" charset="-93"/>
              </a:rPr>
              <a:t>quê</a:t>
            </a:r>
            <a:r>
              <a:rPr lang="en-US" sz="3600" b="1" dirty="0">
                <a:solidFill>
                  <a:srgbClr val="C00000"/>
                </a:solidFill>
                <a:latin typeface="HP001 4 hàng" pitchFamily="34" charset="-93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HP001 4 hàng" pitchFamily="34" charset="-93"/>
              </a:rPr>
              <a:t>hương</a:t>
            </a:r>
            <a:r>
              <a:rPr lang="en-US" sz="3600" b="1" dirty="0">
                <a:solidFill>
                  <a:srgbClr val="C00000"/>
                </a:solidFill>
                <a:latin typeface="HP001 4 hàng" pitchFamily="34" charset="-93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HP001 4 hàng" pitchFamily="34" charset="-93"/>
              </a:rPr>
              <a:t>của</a:t>
            </a:r>
            <a:r>
              <a:rPr lang="en-US" sz="3600" b="1" dirty="0">
                <a:solidFill>
                  <a:srgbClr val="C00000"/>
                </a:solidFill>
                <a:latin typeface="HP001 4 hàng" pitchFamily="34" charset="-93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HP001 4 hàng" pitchFamily="34" charset="-93"/>
              </a:rPr>
              <a:t>mình</a:t>
            </a:r>
            <a:r>
              <a:rPr lang="en-US" dirty="0">
                <a:solidFill>
                  <a:srgbClr val="C00000"/>
                </a:solidFill>
              </a:rPr>
              <a:t>.</a:t>
            </a:r>
            <a:endParaRPr lang="vi-VN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215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</TotalTime>
  <Words>937</Words>
  <Application>Microsoft Office PowerPoint</Application>
  <PresentationFormat>On-screen Show (4:3)</PresentationFormat>
  <Paragraphs>86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Calibri</vt:lpstr>
      <vt:lpstr>HP001 4 hàng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IK</dc:creator>
  <cp:lastModifiedBy>ms hong</cp:lastModifiedBy>
  <cp:revision>30</cp:revision>
  <dcterms:created xsi:type="dcterms:W3CDTF">2018-10-20T05:40:26Z</dcterms:created>
  <dcterms:modified xsi:type="dcterms:W3CDTF">2022-01-16T15:48:07Z</dcterms:modified>
</cp:coreProperties>
</file>